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handoutMasterIdLst>
    <p:handoutMasterId r:id="rId15"/>
  </p:handoutMasterIdLst>
  <p:sldIdLst>
    <p:sldId id="1874" r:id="rId5"/>
    <p:sldId id="1941" r:id="rId6"/>
    <p:sldId id="1989" r:id="rId7"/>
    <p:sldId id="1997" r:id="rId8"/>
    <p:sldId id="1999" r:id="rId9"/>
    <p:sldId id="2000" r:id="rId10"/>
    <p:sldId id="1998" r:id="rId11"/>
    <p:sldId id="1992" r:id="rId12"/>
    <p:sldId id="2001" r:id="rId1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1" autoAdjust="0"/>
    <p:restoredTop sz="86387" autoAdjust="0"/>
  </p:normalViewPr>
  <p:slideViewPr>
    <p:cSldViewPr snapToGrid="0" showGuides="1">
      <p:cViewPr varScale="1">
        <p:scale>
          <a:sx n="75" d="100"/>
          <a:sy n="75" d="100"/>
        </p:scale>
        <p:origin x="58" y="34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A7223F89-BCB9-4519-98C3-EEFD97CE6014}" type="datetimeFigureOut">
              <a:rPr lang="en-US" smtClean="0"/>
              <a:t>7/11/2023</a:t>
            </a:fld>
            <a:endParaRPr lang="en-US" dirty="0"/>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710FD461-6E56-45C0-AF4F-69ECFA6A736E}" type="slidenum">
              <a:rPr lang="en-US" smtClean="0"/>
              <a:t>‹#›</a:t>
            </a:fld>
            <a:endParaRPr lang="en-US" dirty="0"/>
          </a:p>
        </p:txBody>
      </p:sp>
    </p:spTree>
    <p:extLst>
      <p:ext uri="{BB962C8B-B14F-4D97-AF65-F5344CB8AC3E}">
        <p14:creationId xmlns:p14="http://schemas.microsoft.com/office/powerpoint/2010/main" val="860389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5A127B7E-202C-46E4-8835-C1C78F91537D}" type="datetimeFigureOut">
              <a:rPr lang="en-US" smtClean="0"/>
              <a:t>7/11/2023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E8F1F304-1F9D-4028-98BD-72EDBAB85FF5}" type="slidenum">
              <a:rPr lang="en-US" smtClean="0"/>
              <a:t>‹#›</a:t>
            </a:fld>
            <a:endParaRPr lang="en-US" dirty="0"/>
          </a:p>
        </p:txBody>
      </p:sp>
    </p:spTree>
    <p:extLst>
      <p:ext uri="{BB962C8B-B14F-4D97-AF65-F5344CB8AC3E}">
        <p14:creationId xmlns:p14="http://schemas.microsoft.com/office/powerpoint/2010/main" val="321805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3280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5" name="Rectangle"/>
          <p:cNvSpPr/>
          <p:nvPr userDrawn="1"/>
        </p:nvSpPr>
        <p:spPr>
          <a:xfrm>
            <a:off x="0" y="1"/>
            <a:ext cx="12192000" cy="1462881"/>
          </a:xfrm>
          <a:prstGeom prst="rect">
            <a:avLst/>
          </a:prstGeom>
          <a:solidFill>
            <a:srgbClr val="000000">
              <a:alpha val="40067"/>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4267" dirty="0"/>
          </a:p>
        </p:txBody>
      </p:sp>
      <p:pic>
        <p:nvPicPr>
          <p:cNvPr id="6" name="ESJGWALogoColorSmall.png" descr="ESJGWALogoColorSmall.png"/>
          <p:cNvPicPr>
            <a:picLocks noChangeAspect="1"/>
          </p:cNvPicPr>
          <p:nvPr userDrawn="1"/>
        </p:nvPicPr>
        <p:blipFill>
          <a:blip r:embed="rId2"/>
          <a:stretch>
            <a:fillRect/>
          </a:stretch>
        </p:blipFill>
        <p:spPr>
          <a:xfrm>
            <a:off x="196769" y="340738"/>
            <a:ext cx="2353187" cy="492639"/>
          </a:xfrm>
          <a:prstGeom prst="rect">
            <a:avLst/>
          </a:prstGeom>
          <a:ln w="12700">
            <a:miter lim="400000"/>
          </a:ln>
        </p:spPr>
      </p:pic>
      <p:sp>
        <p:nvSpPr>
          <p:cNvPr id="3" name="Title 21"/>
          <p:cNvSpPr>
            <a:spLocks noGrp="1"/>
          </p:cNvSpPr>
          <p:nvPr>
            <p:ph type="title"/>
          </p:nvPr>
        </p:nvSpPr>
        <p:spPr>
          <a:xfrm>
            <a:off x="2900930" y="162568"/>
            <a:ext cx="8627455" cy="1143000"/>
          </a:xfrm>
          <a:prstGeom prst="rect">
            <a:avLst/>
          </a:prstGeom>
        </p:spPr>
        <p:txBody>
          <a:bodyPr lIns="34290" tIns="17145" rIns="34290" bIns="17145" anchor="ctr" anchorCtr="0"/>
          <a:lstStyle>
            <a:lvl1pPr>
              <a:defRPr sz="4800"/>
            </a:lvl1pPr>
          </a:lstStyle>
          <a:p>
            <a:r>
              <a:rPr lang="en-US" dirty="0"/>
              <a:t>Click to edit</a:t>
            </a:r>
          </a:p>
        </p:txBody>
      </p:sp>
      <p:sp>
        <p:nvSpPr>
          <p:cNvPr id="4" name="Content Placeholder 7"/>
          <p:cNvSpPr>
            <a:spLocks noGrp="1"/>
          </p:cNvSpPr>
          <p:nvPr>
            <p:ph sz="quarter" idx="10" hasCustomPrompt="1"/>
          </p:nvPr>
        </p:nvSpPr>
        <p:spPr>
          <a:xfrm>
            <a:off x="2900929" y="1905538"/>
            <a:ext cx="8416435" cy="4270709"/>
          </a:xfrm>
          <a:prstGeom prst="rect">
            <a:avLst/>
          </a:prstGeom>
        </p:spPr>
        <p:txBody>
          <a:bodyPr vert="horz" lIns="34290" tIns="17145" rIns="34290" bIns="17145"/>
          <a:lstStyle>
            <a:lvl1pPr marL="428615" indent="-428615">
              <a:spcBef>
                <a:spcPts val="600"/>
              </a:spcBef>
              <a:buFont typeface="Arial"/>
              <a:buChar char="•"/>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bullet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89839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s 2 Column">
    <p:spTree>
      <p:nvGrpSpPr>
        <p:cNvPr id="1" name=""/>
        <p:cNvGrpSpPr/>
        <p:nvPr/>
      </p:nvGrpSpPr>
      <p:grpSpPr>
        <a:xfrm>
          <a:off x="0" y="0"/>
          <a:ext cx="0" cy="0"/>
          <a:chOff x="0" y="0"/>
          <a:chExt cx="0" cy="0"/>
        </a:xfrm>
      </p:grpSpPr>
      <p:sp>
        <p:nvSpPr>
          <p:cNvPr id="5" name="Rectangle"/>
          <p:cNvSpPr/>
          <p:nvPr userDrawn="1"/>
        </p:nvSpPr>
        <p:spPr>
          <a:xfrm>
            <a:off x="0" y="1"/>
            <a:ext cx="12192000" cy="1462881"/>
          </a:xfrm>
          <a:prstGeom prst="rect">
            <a:avLst/>
          </a:prstGeom>
          <a:solidFill>
            <a:srgbClr val="000000">
              <a:alpha val="40067"/>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4267" dirty="0"/>
          </a:p>
        </p:txBody>
      </p:sp>
      <p:pic>
        <p:nvPicPr>
          <p:cNvPr id="6" name="ESJGWALogoColorSmall.png" descr="ESJGWALogoColorSmall.png"/>
          <p:cNvPicPr>
            <a:picLocks noChangeAspect="1"/>
          </p:cNvPicPr>
          <p:nvPr userDrawn="1"/>
        </p:nvPicPr>
        <p:blipFill>
          <a:blip r:embed="rId2"/>
          <a:stretch>
            <a:fillRect/>
          </a:stretch>
        </p:blipFill>
        <p:spPr>
          <a:xfrm>
            <a:off x="258353" y="272994"/>
            <a:ext cx="2179179" cy="456211"/>
          </a:xfrm>
          <a:prstGeom prst="rect">
            <a:avLst/>
          </a:prstGeom>
          <a:ln w="12700">
            <a:miter lim="400000"/>
          </a:ln>
        </p:spPr>
      </p:pic>
      <p:sp>
        <p:nvSpPr>
          <p:cNvPr id="3" name="Title 21"/>
          <p:cNvSpPr>
            <a:spLocks noGrp="1"/>
          </p:cNvSpPr>
          <p:nvPr>
            <p:ph type="title"/>
          </p:nvPr>
        </p:nvSpPr>
        <p:spPr>
          <a:xfrm>
            <a:off x="2900930" y="162568"/>
            <a:ext cx="8558007" cy="1143000"/>
          </a:xfrm>
          <a:prstGeom prst="rect">
            <a:avLst/>
          </a:prstGeom>
        </p:spPr>
        <p:txBody>
          <a:bodyPr lIns="34290" tIns="17145" rIns="34290" bIns="17145" anchor="ctr" anchorCtr="0"/>
          <a:lstStyle>
            <a:lvl1pPr>
              <a:defRPr sz="4800"/>
            </a:lvl1pPr>
          </a:lstStyle>
          <a:p>
            <a:r>
              <a:rPr lang="en-US" dirty="0"/>
              <a:t>Click to edit</a:t>
            </a:r>
          </a:p>
        </p:txBody>
      </p:sp>
      <p:sp>
        <p:nvSpPr>
          <p:cNvPr id="4" name="Content Placeholder 7"/>
          <p:cNvSpPr>
            <a:spLocks noGrp="1"/>
          </p:cNvSpPr>
          <p:nvPr>
            <p:ph sz="quarter" idx="10" hasCustomPrompt="1"/>
          </p:nvPr>
        </p:nvSpPr>
        <p:spPr>
          <a:xfrm>
            <a:off x="2900929" y="1905538"/>
            <a:ext cx="8416435" cy="4270709"/>
          </a:xfrm>
          <a:prstGeom prst="rect">
            <a:avLst/>
          </a:prstGeom>
        </p:spPr>
        <p:txBody>
          <a:bodyPr vert="horz" lIns="34290" tIns="17145" rIns="34290" bIns="17145" numCol="2"/>
          <a:lstStyle>
            <a:lvl1pPr marL="428615" marR="0" indent="-428615" algn="l" defTabSz="412740" eaLnBrk="1" fontAlgn="auto" latinLnBrk="0" hangingPunct="1">
              <a:lnSpc>
                <a:spcPct val="100000"/>
              </a:lnSpc>
              <a:spcBef>
                <a:spcPts val="2951"/>
              </a:spcBef>
              <a:spcAft>
                <a:spcPts val="0"/>
              </a:spcAft>
              <a:buClrTx/>
              <a:buSzPct val="125000"/>
              <a:buFont typeface="Arial"/>
              <a:buChar char="•"/>
              <a:tabLst/>
              <a:defRPr/>
            </a:lvl1pPr>
            <a:lvl3pPr marL="634984" indent="0">
              <a:buNone/>
              <a:defRPr/>
            </a:lvl3pPr>
          </a:lstStyle>
          <a:p>
            <a:pPr lvl="0"/>
            <a:r>
              <a:rPr lang="en-US" dirty="0"/>
              <a:t>Click to edit bullet styles 2 columns</a:t>
            </a:r>
          </a:p>
          <a:p>
            <a:pPr marL="428615" marR="0" lvl="0" indent="-428615" algn="l" defTabSz="412740" eaLnBrk="1" fontAlgn="auto" latinLnBrk="0" hangingPunct="1">
              <a:lnSpc>
                <a:spcPct val="100000"/>
              </a:lnSpc>
              <a:spcBef>
                <a:spcPts val="2951"/>
              </a:spcBef>
              <a:spcAft>
                <a:spcPts val="0"/>
              </a:spcAft>
              <a:buClrTx/>
              <a:buSzPct val="125000"/>
              <a:buFont typeface="Arial"/>
              <a:buChar char="•"/>
              <a:tabLst/>
              <a:defRPr/>
            </a:pPr>
            <a:r>
              <a:rPr lang="en-US" dirty="0"/>
              <a:t>Click to edit bullet styles</a:t>
            </a:r>
          </a:p>
          <a:p>
            <a:pPr marL="428615" marR="0" lvl="0" indent="-428615" algn="l" defTabSz="412740" eaLnBrk="1" fontAlgn="auto" latinLnBrk="0" hangingPunct="1">
              <a:lnSpc>
                <a:spcPct val="100000"/>
              </a:lnSpc>
              <a:spcBef>
                <a:spcPts val="2951"/>
              </a:spcBef>
              <a:spcAft>
                <a:spcPts val="0"/>
              </a:spcAft>
              <a:buClrTx/>
              <a:buSzPct val="125000"/>
              <a:buFont typeface="Arial"/>
              <a:buChar char="•"/>
              <a:tabLst/>
              <a:defRPr/>
            </a:pPr>
            <a:r>
              <a:rPr lang="en-US" dirty="0"/>
              <a:t>Click to edit bullet styles</a:t>
            </a:r>
          </a:p>
          <a:p>
            <a:pPr marL="428615" marR="0" lvl="0" indent="-428615" algn="l" defTabSz="412740" eaLnBrk="1" fontAlgn="auto" latinLnBrk="0" hangingPunct="1">
              <a:lnSpc>
                <a:spcPct val="100000"/>
              </a:lnSpc>
              <a:spcBef>
                <a:spcPts val="2951"/>
              </a:spcBef>
              <a:spcAft>
                <a:spcPts val="0"/>
              </a:spcAft>
              <a:buClrTx/>
              <a:buSzPct val="125000"/>
              <a:buFont typeface="Arial"/>
              <a:buChar char="•"/>
              <a:tabLst/>
              <a:defRPr/>
            </a:pPr>
            <a:r>
              <a:rPr lang="en-US" dirty="0"/>
              <a:t>Click to edit bullet styles</a:t>
            </a:r>
          </a:p>
          <a:p>
            <a:pPr marL="428615" marR="0" lvl="0" indent="-428615" algn="l" defTabSz="412740" eaLnBrk="1" fontAlgn="auto" latinLnBrk="0" hangingPunct="1">
              <a:lnSpc>
                <a:spcPct val="100000"/>
              </a:lnSpc>
              <a:spcBef>
                <a:spcPts val="2951"/>
              </a:spcBef>
              <a:spcAft>
                <a:spcPts val="0"/>
              </a:spcAft>
              <a:buClrTx/>
              <a:buSzPct val="125000"/>
              <a:buFont typeface="Arial"/>
              <a:buChar char="•"/>
              <a:tabLst/>
              <a:defRPr/>
            </a:pPr>
            <a:r>
              <a:rPr lang="en-US" dirty="0"/>
              <a:t>Click to edit bullet styles</a:t>
            </a:r>
          </a:p>
          <a:p>
            <a:pPr marL="428615" marR="0" lvl="0" indent="-428615" algn="l" defTabSz="412740" eaLnBrk="1" fontAlgn="auto" latinLnBrk="0" hangingPunct="1">
              <a:lnSpc>
                <a:spcPct val="100000"/>
              </a:lnSpc>
              <a:spcBef>
                <a:spcPts val="2951"/>
              </a:spcBef>
              <a:spcAft>
                <a:spcPts val="0"/>
              </a:spcAft>
              <a:buClrTx/>
              <a:buSzPct val="125000"/>
              <a:buFont typeface="Arial"/>
              <a:buChar char="•"/>
              <a:tabLst/>
              <a:defRPr/>
            </a:pPr>
            <a:r>
              <a:rPr lang="en-US" dirty="0"/>
              <a:t>Click to edit bullet styles</a:t>
            </a:r>
          </a:p>
          <a:p>
            <a:pPr marL="428615" marR="0" lvl="0" indent="-428615" algn="l" defTabSz="412740" eaLnBrk="1" fontAlgn="auto" latinLnBrk="0" hangingPunct="1">
              <a:lnSpc>
                <a:spcPct val="100000"/>
              </a:lnSpc>
              <a:spcBef>
                <a:spcPts val="2951"/>
              </a:spcBef>
              <a:spcAft>
                <a:spcPts val="0"/>
              </a:spcAft>
              <a:buClrTx/>
              <a:buSzPct val="125000"/>
              <a:buFont typeface="Arial"/>
              <a:buChar char="•"/>
              <a:tabLst/>
              <a:defRPr/>
            </a:pPr>
            <a:r>
              <a:rPr lang="en-US" dirty="0"/>
              <a:t>Click to edit bullet styles</a:t>
            </a:r>
          </a:p>
          <a:p>
            <a:pPr marL="428615" marR="0" lvl="0" indent="-428615" algn="l" defTabSz="412740" eaLnBrk="1" fontAlgn="auto" latinLnBrk="0" hangingPunct="1">
              <a:lnSpc>
                <a:spcPct val="100000"/>
              </a:lnSpc>
              <a:spcBef>
                <a:spcPts val="2951"/>
              </a:spcBef>
              <a:spcAft>
                <a:spcPts val="0"/>
              </a:spcAft>
              <a:buClrTx/>
              <a:buSzPct val="125000"/>
              <a:buFont typeface="Arial"/>
              <a:buChar char="•"/>
              <a:tabLst/>
              <a:defRPr/>
            </a:pPr>
            <a:r>
              <a:rPr lang="en-US" dirty="0"/>
              <a:t>Click to edit bullet styles</a:t>
            </a:r>
          </a:p>
          <a:p>
            <a:pPr marL="428615" marR="0" lvl="0" indent="-428615" algn="l" defTabSz="412740" eaLnBrk="1" fontAlgn="auto" latinLnBrk="0" hangingPunct="1">
              <a:lnSpc>
                <a:spcPct val="100000"/>
              </a:lnSpc>
              <a:spcBef>
                <a:spcPts val="2951"/>
              </a:spcBef>
              <a:spcAft>
                <a:spcPts val="0"/>
              </a:spcAft>
              <a:buClrTx/>
              <a:buSzPct val="125000"/>
              <a:buFont typeface="Arial"/>
              <a:buChar char="•"/>
              <a:tabLst/>
              <a:defRPr/>
            </a:pPr>
            <a:r>
              <a:rPr lang="en-US" dirty="0"/>
              <a:t>Click to edit bullet styles</a:t>
            </a:r>
          </a:p>
        </p:txBody>
      </p:sp>
    </p:spTree>
    <p:extLst>
      <p:ext uri="{BB962C8B-B14F-4D97-AF65-F5344CB8AC3E}">
        <p14:creationId xmlns:p14="http://schemas.microsoft.com/office/powerpoint/2010/main" val="241254621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a:effectLst>
            <a:outerShdw blurRad="50800" dist="50800" dir="2700000" algn="tl" rotWithShape="0">
              <a:prstClr val="black">
                <a:alpha val="40000"/>
              </a:prstClr>
            </a:outerShdw>
          </a:effectLst>
        </p:spPr>
        <p:txBody>
          <a:bodyPr vert="horz" lIns="34290" tIns="17145" rIns="34290" bIns="17145"/>
          <a:lstStyle>
            <a:lvl1pPr algn="ctr">
              <a:defRPr/>
            </a:lvl1pPr>
          </a:lstStyle>
          <a:p>
            <a:r>
              <a:rPr lang="en-US" dirty="0"/>
              <a:t>Click to edit Master title style</a:t>
            </a:r>
          </a:p>
        </p:txBody>
      </p:sp>
    </p:spTree>
    <p:extLst>
      <p:ext uri="{BB962C8B-B14F-4D97-AF65-F5344CB8AC3E}">
        <p14:creationId xmlns:p14="http://schemas.microsoft.com/office/powerpoint/2010/main" val="29531382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Side Image">
    <p:spTree>
      <p:nvGrpSpPr>
        <p:cNvPr id="1" name=""/>
        <p:cNvGrpSpPr/>
        <p:nvPr/>
      </p:nvGrpSpPr>
      <p:grpSpPr>
        <a:xfrm>
          <a:off x="0" y="0"/>
          <a:ext cx="0" cy="0"/>
          <a:chOff x="0" y="0"/>
          <a:chExt cx="0" cy="0"/>
        </a:xfrm>
      </p:grpSpPr>
      <p:sp>
        <p:nvSpPr>
          <p:cNvPr id="6" name="Content Placeholder 7"/>
          <p:cNvSpPr>
            <a:spLocks noGrp="1"/>
          </p:cNvSpPr>
          <p:nvPr>
            <p:ph sz="quarter" idx="10"/>
          </p:nvPr>
        </p:nvSpPr>
        <p:spPr>
          <a:xfrm>
            <a:off x="2900929" y="1905538"/>
            <a:ext cx="8416435" cy="4270709"/>
          </a:xfrm>
          <a:prstGeom prst="rect">
            <a:avLst/>
          </a:prstGeom>
        </p:spPr>
        <p:txBody>
          <a:bodyPr vert="horz" lIns="34290" tIns="17145" rIns="34290" bIns="17145"/>
          <a:lstStyle>
            <a:lvl1pPr marL="457200" indent="-457200">
              <a:spcBef>
                <a:spcPts val="600"/>
              </a:spcBef>
              <a:buSzPct val="100000"/>
              <a:buFont typeface="Arial" panose="020B0604020202020204" pitchFamily="34" charset="0"/>
              <a:buChar char="•"/>
              <a:defRPr sz="2800"/>
            </a:lvl1pPr>
            <a:lvl2pPr marL="634984" indent="-317492">
              <a:spcBef>
                <a:spcPts val="600"/>
              </a:spcBef>
              <a:buSzPct val="100000"/>
              <a:buFont typeface="Wingdings" panose="05000000000000000000" pitchFamily="2" charset="2"/>
              <a:buChar char="§"/>
              <a:defRPr sz="2800"/>
            </a:lvl2pPr>
            <a:lvl3pPr marL="952476" indent="-317492">
              <a:spcBef>
                <a:spcPts val="600"/>
              </a:spcBef>
              <a:buFont typeface="Wingdings" panose="05000000000000000000" pitchFamily="2" charset="2"/>
              <a:buChar char="§"/>
              <a:defRPr sz="2800"/>
            </a:lvl3pPr>
            <a:lvl4pPr marL="1269968" indent="-317492">
              <a:spcBef>
                <a:spcPts val="600"/>
              </a:spcBef>
              <a:buFont typeface="Wingdings" panose="05000000000000000000" pitchFamily="2" charset="2"/>
              <a:buChar char="§"/>
              <a:defRPr sz="2800"/>
            </a:lvl4pPr>
            <a:lvl5pPr marL="1587460" indent="-317492">
              <a:spcBef>
                <a:spcPts val="600"/>
              </a:spcBef>
              <a:buFont typeface="Wingdings" panose="05000000000000000000" pitchFamily="2" charset="2"/>
              <a:buChar cha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p:cNvSpPr/>
          <p:nvPr userDrawn="1"/>
        </p:nvSpPr>
        <p:spPr>
          <a:xfrm>
            <a:off x="0" y="1"/>
            <a:ext cx="12192000" cy="1462881"/>
          </a:xfrm>
          <a:prstGeom prst="rect">
            <a:avLst/>
          </a:prstGeom>
          <a:solidFill>
            <a:srgbClr val="000000">
              <a:alpha val="40067"/>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4267" dirty="0"/>
          </a:p>
        </p:txBody>
      </p:sp>
      <p:pic>
        <p:nvPicPr>
          <p:cNvPr id="5" name="ESJGWALogoColorSmall.png" descr="ESJGWALogoColorSmall.png"/>
          <p:cNvPicPr>
            <a:picLocks noChangeAspect="1"/>
          </p:cNvPicPr>
          <p:nvPr userDrawn="1"/>
        </p:nvPicPr>
        <p:blipFill>
          <a:blip r:embed="rId2"/>
          <a:stretch>
            <a:fillRect/>
          </a:stretch>
        </p:blipFill>
        <p:spPr>
          <a:xfrm>
            <a:off x="187214" y="487837"/>
            <a:ext cx="2327238" cy="487207"/>
          </a:xfrm>
          <a:prstGeom prst="rect">
            <a:avLst/>
          </a:prstGeom>
          <a:ln w="12700">
            <a:miter lim="400000"/>
          </a:ln>
        </p:spPr>
      </p:pic>
      <p:sp>
        <p:nvSpPr>
          <p:cNvPr id="7" name="Title 21"/>
          <p:cNvSpPr>
            <a:spLocks noGrp="1"/>
          </p:cNvSpPr>
          <p:nvPr>
            <p:ph type="title"/>
          </p:nvPr>
        </p:nvSpPr>
        <p:spPr>
          <a:xfrm>
            <a:off x="2900930" y="162568"/>
            <a:ext cx="5764511" cy="1143000"/>
          </a:xfrm>
          <a:prstGeom prst="rect">
            <a:avLst/>
          </a:prstGeom>
        </p:spPr>
        <p:txBody>
          <a:bodyPr lIns="34290" tIns="17145" rIns="34290" bIns="17145" anchor="ctr" anchorCtr="0"/>
          <a:lstStyle>
            <a:lvl1pPr>
              <a:defRPr sz="4800"/>
            </a:lvl1pPr>
          </a:lstStyle>
          <a:p>
            <a:r>
              <a:rPr lang="en-US" dirty="0"/>
              <a:t>Click to edit</a:t>
            </a:r>
          </a:p>
        </p:txBody>
      </p:sp>
    </p:spTree>
    <p:extLst>
      <p:ext uri="{BB962C8B-B14F-4D97-AF65-F5344CB8AC3E}">
        <p14:creationId xmlns:p14="http://schemas.microsoft.com/office/powerpoint/2010/main" val="405638156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with Callout">
    <p:spTree>
      <p:nvGrpSpPr>
        <p:cNvPr id="1" name=""/>
        <p:cNvGrpSpPr/>
        <p:nvPr/>
      </p:nvGrpSpPr>
      <p:grpSpPr>
        <a:xfrm>
          <a:off x="0" y="0"/>
          <a:ext cx="0" cy="0"/>
          <a:chOff x="0" y="0"/>
          <a:chExt cx="0" cy="0"/>
        </a:xfrm>
      </p:grpSpPr>
      <p:sp>
        <p:nvSpPr>
          <p:cNvPr id="3" name="Rectangle"/>
          <p:cNvSpPr/>
          <p:nvPr userDrawn="1"/>
        </p:nvSpPr>
        <p:spPr>
          <a:xfrm>
            <a:off x="0" y="1"/>
            <a:ext cx="12192000" cy="1462881"/>
          </a:xfrm>
          <a:prstGeom prst="rect">
            <a:avLst/>
          </a:prstGeom>
          <a:solidFill>
            <a:srgbClr val="000000">
              <a:alpha val="40067"/>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4267" dirty="0"/>
          </a:p>
        </p:txBody>
      </p:sp>
      <p:pic>
        <p:nvPicPr>
          <p:cNvPr id="4" name="ESJGWALogoColorSmall.png" descr="ESJGWALogoColorSmall.png"/>
          <p:cNvPicPr>
            <a:picLocks noChangeAspect="1"/>
          </p:cNvPicPr>
          <p:nvPr userDrawn="1"/>
        </p:nvPicPr>
        <p:blipFill>
          <a:blip r:embed="rId2"/>
          <a:stretch>
            <a:fillRect/>
          </a:stretch>
        </p:blipFill>
        <p:spPr>
          <a:xfrm>
            <a:off x="273908" y="319293"/>
            <a:ext cx="2066757" cy="432675"/>
          </a:xfrm>
          <a:prstGeom prst="rect">
            <a:avLst/>
          </a:prstGeom>
          <a:ln w="12700">
            <a:miter lim="400000"/>
          </a:ln>
        </p:spPr>
      </p:pic>
      <p:sp>
        <p:nvSpPr>
          <p:cNvPr id="5" name="Title 21"/>
          <p:cNvSpPr>
            <a:spLocks noGrp="1"/>
          </p:cNvSpPr>
          <p:nvPr>
            <p:ph type="title"/>
          </p:nvPr>
        </p:nvSpPr>
        <p:spPr>
          <a:xfrm>
            <a:off x="2900930" y="162568"/>
            <a:ext cx="5764511" cy="1143000"/>
          </a:xfrm>
          <a:prstGeom prst="rect">
            <a:avLst/>
          </a:prstGeom>
        </p:spPr>
        <p:txBody>
          <a:bodyPr lIns="34290" tIns="17145" rIns="34290" bIns="17145" anchor="ctr" anchorCtr="0"/>
          <a:lstStyle>
            <a:lvl1pPr>
              <a:defRPr sz="4800"/>
            </a:lvl1pPr>
          </a:lstStyle>
          <a:p>
            <a:r>
              <a:rPr lang="en-US" dirty="0"/>
              <a:t>Click to edit</a:t>
            </a:r>
          </a:p>
        </p:txBody>
      </p:sp>
      <p:sp>
        <p:nvSpPr>
          <p:cNvPr id="10" name="Content Placeholder 9"/>
          <p:cNvSpPr>
            <a:spLocks noGrp="1"/>
          </p:cNvSpPr>
          <p:nvPr>
            <p:ph sz="quarter" idx="11" hasCustomPrompt="1"/>
          </p:nvPr>
        </p:nvSpPr>
        <p:spPr>
          <a:xfrm>
            <a:off x="273908" y="1918062"/>
            <a:ext cx="2066757" cy="3909891"/>
          </a:xfrm>
          <a:prstGeom prst="rect">
            <a:avLst/>
          </a:prstGeom>
        </p:spPr>
        <p:txBody>
          <a:bodyPr vert="horz" lIns="34290" tIns="17145" rIns="34290" bIns="17145"/>
          <a:lstStyle>
            <a:lvl1pPr algn="ctr">
              <a:defRPr sz="3600" i="1"/>
            </a:lvl1pPr>
            <a:lvl2pPr marL="317492" indent="0">
              <a:buNone/>
              <a:defRPr/>
            </a:lvl2pPr>
          </a:lstStyle>
          <a:p>
            <a:pPr lvl="0"/>
            <a:r>
              <a:rPr lang="en-US" dirty="0"/>
              <a:t>Click to edit callout text</a:t>
            </a:r>
          </a:p>
        </p:txBody>
      </p:sp>
      <p:sp>
        <p:nvSpPr>
          <p:cNvPr id="11" name="Content Placeholder 7"/>
          <p:cNvSpPr>
            <a:spLocks noGrp="1"/>
          </p:cNvSpPr>
          <p:nvPr>
            <p:ph sz="quarter" idx="10"/>
          </p:nvPr>
        </p:nvSpPr>
        <p:spPr>
          <a:xfrm>
            <a:off x="2900929" y="1905538"/>
            <a:ext cx="8416435" cy="4270709"/>
          </a:xfrm>
          <a:prstGeom prst="rect">
            <a:avLst/>
          </a:prstGeom>
        </p:spPr>
        <p:txBody>
          <a:bodyPr vert="horz" lIns="34290" tIns="17145" rIns="34290" bIns="17145"/>
          <a:lstStyle>
            <a:lvl1pPr marL="514350" indent="-514350">
              <a:spcBef>
                <a:spcPts val="600"/>
              </a:spcBef>
              <a:buSzPct val="100000"/>
              <a:buFont typeface="+mj-lt"/>
              <a:buAutoNum type="alphaUcPeriod"/>
              <a:defRPr/>
            </a:lvl1pPr>
            <a:lvl2pPr marL="831842" indent="-514350">
              <a:spcBef>
                <a:spcPts val="600"/>
              </a:spcBef>
              <a:buSzPct val="100000"/>
              <a:buFont typeface="+mj-lt"/>
              <a:buAutoNum type="arabicPeriod"/>
              <a:defRPr sz="2800"/>
            </a:lvl2pPr>
            <a:lvl3pPr marL="1204913" indent="-463550">
              <a:spcBef>
                <a:spcPts val="600"/>
              </a:spcBef>
              <a:buSzPct val="100000"/>
              <a:buFont typeface="+mj-lt"/>
              <a:buAutoNum type="romanUcPeriod"/>
              <a:defRPr sz="2800"/>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04914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wer Right Box Image">
    <p:spTree>
      <p:nvGrpSpPr>
        <p:cNvPr id="1" name=""/>
        <p:cNvGrpSpPr/>
        <p:nvPr/>
      </p:nvGrpSpPr>
      <p:grpSpPr>
        <a:xfrm>
          <a:off x="0" y="0"/>
          <a:ext cx="0" cy="0"/>
          <a:chOff x="0" y="0"/>
          <a:chExt cx="0" cy="0"/>
        </a:xfrm>
      </p:grpSpPr>
      <p:sp>
        <p:nvSpPr>
          <p:cNvPr id="3" name="Rectangle"/>
          <p:cNvSpPr/>
          <p:nvPr userDrawn="1"/>
        </p:nvSpPr>
        <p:spPr>
          <a:xfrm>
            <a:off x="0" y="1"/>
            <a:ext cx="12192000" cy="1462881"/>
          </a:xfrm>
          <a:prstGeom prst="rect">
            <a:avLst/>
          </a:prstGeom>
          <a:solidFill>
            <a:srgbClr val="000000">
              <a:alpha val="40067"/>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4267" dirty="0"/>
          </a:p>
        </p:txBody>
      </p:sp>
      <p:pic>
        <p:nvPicPr>
          <p:cNvPr id="4" name="ESJGWALogoColorSmall.png" descr="ESJGWALogoColorSmall.png"/>
          <p:cNvPicPr>
            <a:picLocks noChangeAspect="1"/>
          </p:cNvPicPr>
          <p:nvPr userDrawn="1"/>
        </p:nvPicPr>
        <p:blipFill>
          <a:blip r:embed="rId2"/>
          <a:stretch>
            <a:fillRect/>
          </a:stretch>
        </p:blipFill>
        <p:spPr>
          <a:xfrm>
            <a:off x="281503" y="368744"/>
            <a:ext cx="1732492" cy="362697"/>
          </a:xfrm>
          <a:prstGeom prst="rect">
            <a:avLst/>
          </a:prstGeom>
          <a:ln w="12700">
            <a:miter lim="400000"/>
          </a:ln>
        </p:spPr>
      </p:pic>
      <p:sp>
        <p:nvSpPr>
          <p:cNvPr id="5" name="Title 21"/>
          <p:cNvSpPr>
            <a:spLocks noGrp="1"/>
          </p:cNvSpPr>
          <p:nvPr>
            <p:ph type="title"/>
          </p:nvPr>
        </p:nvSpPr>
        <p:spPr>
          <a:xfrm>
            <a:off x="2900930" y="162568"/>
            <a:ext cx="8882098" cy="1143000"/>
          </a:xfrm>
          <a:prstGeom prst="rect">
            <a:avLst/>
          </a:prstGeom>
        </p:spPr>
        <p:txBody>
          <a:bodyPr lIns="34290" tIns="17145" rIns="34290" bIns="17145" anchor="ctr" anchorCtr="0"/>
          <a:lstStyle>
            <a:lvl1pPr>
              <a:defRPr sz="4800"/>
            </a:lvl1pPr>
          </a:lstStyle>
          <a:p>
            <a:r>
              <a:rPr lang="en-US" dirty="0"/>
              <a:t>Click to edit</a:t>
            </a:r>
          </a:p>
        </p:txBody>
      </p:sp>
      <p:sp>
        <p:nvSpPr>
          <p:cNvPr id="11" name="Content Placeholder 7"/>
          <p:cNvSpPr>
            <a:spLocks noGrp="1"/>
          </p:cNvSpPr>
          <p:nvPr>
            <p:ph sz="quarter" idx="10" hasCustomPrompt="1"/>
          </p:nvPr>
        </p:nvSpPr>
        <p:spPr>
          <a:xfrm>
            <a:off x="2539869" y="1475697"/>
            <a:ext cx="9652131" cy="5382303"/>
          </a:xfrm>
          <a:prstGeom prst="rect">
            <a:avLst/>
          </a:prstGeom>
        </p:spPr>
        <p:txBody>
          <a:bodyPr vert="horz" lIns="34290" tIns="17145" rIns="34290" bIns="17145"/>
          <a:lstStyle>
            <a:lvl1pPr>
              <a:defRPr baseline="0"/>
            </a:lvl1pPr>
          </a:lstStyle>
          <a:p>
            <a:pPr lvl="0"/>
            <a:r>
              <a:rPr lang="en-US" dirty="0"/>
              <a:t>Click picture, graph or video icon to place content in this box</a:t>
            </a:r>
          </a:p>
        </p:txBody>
      </p:sp>
    </p:spTree>
    <p:extLst>
      <p:ext uri="{BB962C8B-B14F-4D97-AF65-F5344CB8AC3E}">
        <p14:creationId xmlns:p14="http://schemas.microsoft.com/office/powerpoint/2010/main" val="192780572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20642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1B2"/>
        </a:solidFill>
        <a:effectLst/>
      </p:bgPr>
    </p:bg>
    <p:spTree>
      <p:nvGrpSpPr>
        <p:cNvPr id="1" name=""/>
        <p:cNvGrpSpPr/>
        <p:nvPr/>
      </p:nvGrpSpPr>
      <p:grpSpPr>
        <a:xfrm>
          <a:off x="0" y="0"/>
          <a:ext cx="0" cy="0"/>
          <a:chOff x="0" y="0"/>
          <a:chExt cx="0" cy="0"/>
        </a:xfrm>
      </p:grpSpPr>
      <p:sp>
        <p:nvSpPr>
          <p:cNvPr id="5" name="Rectangle"/>
          <p:cNvSpPr/>
          <p:nvPr userDrawn="1"/>
        </p:nvSpPr>
        <p:spPr>
          <a:xfrm>
            <a:off x="1" y="0"/>
            <a:ext cx="2542084" cy="6858000"/>
          </a:xfrm>
          <a:prstGeom prst="rect">
            <a:avLst/>
          </a:prstGeom>
          <a:solidFill>
            <a:srgbClr val="43AA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4267" dirty="0"/>
          </a:p>
        </p:txBody>
      </p:sp>
    </p:spTree>
    <p:extLst>
      <p:ext uri="{BB962C8B-B14F-4D97-AF65-F5344CB8AC3E}">
        <p14:creationId xmlns:p14="http://schemas.microsoft.com/office/powerpoint/2010/main" val="2363835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spd="med"/>
  <p:txStyles>
    <p:titleStyle>
      <a:lvl1pPr marL="0" marR="0" indent="0" algn="l" defTabSz="412740" latinLnBrk="0">
        <a:lnSpc>
          <a:spcPct val="100000"/>
        </a:lnSpc>
        <a:spcBef>
          <a:spcPts val="0"/>
        </a:spcBef>
        <a:spcAft>
          <a:spcPts val="0"/>
        </a:spcAft>
        <a:buClrTx/>
        <a:buSzTx/>
        <a:buFontTx/>
        <a:buNone/>
        <a:tabLst/>
        <a:defRPr sz="5600" b="1" i="0" u="none" strike="noStrike" cap="none" spc="0" baseline="0">
          <a:ln>
            <a:noFill/>
          </a:ln>
          <a:solidFill>
            <a:srgbClr val="FFFFFF"/>
          </a:solidFill>
          <a:uFillTx/>
          <a:latin typeface="+mj-lt"/>
          <a:ea typeface="+mj-ea"/>
          <a:cs typeface="+mj-cs"/>
          <a:sym typeface="Arial Narrow"/>
        </a:defRPr>
      </a:lvl1pPr>
      <a:lvl2pPr marL="0" marR="0" indent="0" algn="ctr" defTabSz="412740" latinLnBrk="0">
        <a:lnSpc>
          <a:spcPct val="100000"/>
        </a:lnSpc>
        <a:spcBef>
          <a:spcPts val="0"/>
        </a:spcBef>
        <a:spcAft>
          <a:spcPts val="0"/>
        </a:spcAft>
        <a:buClrTx/>
        <a:buSzTx/>
        <a:buFontTx/>
        <a:buNone/>
        <a:tabLst/>
        <a:defRPr sz="5600" b="1" i="0" u="none" strike="noStrike" cap="none" spc="0" baseline="0">
          <a:ln>
            <a:noFill/>
          </a:ln>
          <a:solidFill>
            <a:srgbClr val="FFFFFF"/>
          </a:solidFill>
          <a:uFillTx/>
          <a:latin typeface="+mj-lt"/>
          <a:ea typeface="+mj-ea"/>
          <a:cs typeface="+mj-cs"/>
          <a:sym typeface="Arial Narrow"/>
        </a:defRPr>
      </a:lvl2pPr>
      <a:lvl3pPr marL="0" marR="0" indent="0" algn="ctr" defTabSz="412740" latinLnBrk="0">
        <a:lnSpc>
          <a:spcPct val="100000"/>
        </a:lnSpc>
        <a:spcBef>
          <a:spcPts val="0"/>
        </a:spcBef>
        <a:spcAft>
          <a:spcPts val="0"/>
        </a:spcAft>
        <a:buClrTx/>
        <a:buSzTx/>
        <a:buFontTx/>
        <a:buNone/>
        <a:tabLst/>
        <a:defRPr sz="5600" b="1" i="0" u="none" strike="noStrike" cap="none" spc="0" baseline="0">
          <a:ln>
            <a:noFill/>
          </a:ln>
          <a:solidFill>
            <a:srgbClr val="FFFFFF"/>
          </a:solidFill>
          <a:uFillTx/>
          <a:latin typeface="+mj-lt"/>
          <a:ea typeface="+mj-ea"/>
          <a:cs typeface="+mj-cs"/>
          <a:sym typeface="Arial Narrow"/>
        </a:defRPr>
      </a:lvl3pPr>
      <a:lvl4pPr marL="0" marR="0" indent="0" algn="ctr" defTabSz="412740" latinLnBrk="0">
        <a:lnSpc>
          <a:spcPct val="100000"/>
        </a:lnSpc>
        <a:spcBef>
          <a:spcPts val="0"/>
        </a:spcBef>
        <a:spcAft>
          <a:spcPts val="0"/>
        </a:spcAft>
        <a:buClrTx/>
        <a:buSzTx/>
        <a:buFontTx/>
        <a:buNone/>
        <a:tabLst/>
        <a:defRPr sz="5600" b="1" i="0" u="none" strike="noStrike" cap="none" spc="0" baseline="0">
          <a:ln>
            <a:noFill/>
          </a:ln>
          <a:solidFill>
            <a:srgbClr val="FFFFFF"/>
          </a:solidFill>
          <a:uFillTx/>
          <a:latin typeface="+mj-lt"/>
          <a:ea typeface="+mj-ea"/>
          <a:cs typeface="+mj-cs"/>
          <a:sym typeface="Arial Narrow"/>
        </a:defRPr>
      </a:lvl4pPr>
      <a:lvl5pPr marL="0" marR="0" indent="0" algn="ctr" defTabSz="412740" latinLnBrk="0">
        <a:lnSpc>
          <a:spcPct val="100000"/>
        </a:lnSpc>
        <a:spcBef>
          <a:spcPts val="0"/>
        </a:spcBef>
        <a:spcAft>
          <a:spcPts val="0"/>
        </a:spcAft>
        <a:buClrTx/>
        <a:buSzTx/>
        <a:buFontTx/>
        <a:buNone/>
        <a:tabLst/>
        <a:defRPr sz="5600" b="1" i="0" u="none" strike="noStrike" cap="none" spc="0" baseline="0">
          <a:ln>
            <a:noFill/>
          </a:ln>
          <a:solidFill>
            <a:srgbClr val="FFFFFF"/>
          </a:solidFill>
          <a:uFillTx/>
          <a:latin typeface="+mj-lt"/>
          <a:ea typeface="+mj-ea"/>
          <a:cs typeface="+mj-cs"/>
          <a:sym typeface="Arial Narrow"/>
        </a:defRPr>
      </a:lvl5pPr>
      <a:lvl6pPr marL="0" marR="0" indent="0" algn="ctr" defTabSz="412740" latinLnBrk="0">
        <a:lnSpc>
          <a:spcPct val="100000"/>
        </a:lnSpc>
        <a:spcBef>
          <a:spcPts val="0"/>
        </a:spcBef>
        <a:spcAft>
          <a:spcPts val="0"/>
        </a:spcAft>
        <a:buClrTx/>
        <a:buSzTx/>
        <a:buFontTx/>
        <a:buNone/>
        <a:tabLst/>
        <a:defRPr sz="5600" b="1" i="0" u="none" strike="noStrike" cap="none" spc="0" baseline="0">
          <a:ln>
            <a:noFill/>
          </a:ln>
          <a:solidFill>
            <a:srgbClr val="FFFFFF"/>
          </a:solidFill>
          <a:uFillTx/>
          <a:latin typeface="+mj-lt"/>
          <a:ea typeface="+mj-ea"/>
          <a:cs typeface="+mj-cs"/>
          <a:sym typeface="Arial Narrow"/>
        </a:defRPr>
      </a:lvl6pPr>
      <a:lvl7pPr marL="0" marR="0" indent="0" algn="ctr" defTabSz="412740" latinLnBrk="0">
        <a:lnSpc>
          <a:spcPct val="100000"/>
        </a:lnSpc>
        <a:spcBef>
          <a:spcPts val="0"/>
        </a:spcBef>
        <a:spcAft>
          <a:spcPts val="0"/>
        </a:spcAft>
        <a:buClrTx/>
        <a:buSzTx/>
        <a:buFontTx/>
        <a:buNone/>
        <a:tabLst/>
        <a:defRPr sz="5600" b="1" i="0" u="none" strike="noStrike" cap="none" spc="0" baseline="0">
          <a:ln>
            <a:noFill/>
          </a:ln>
          <a:solidFill>
            <a:srgbClr val="FFFFFF"/>
          </a:solidFill>
          <a:uFillTx/>
          <a:latin typeface="+mj-lt"/>
          <a:ea typeface="+mj-ea"/>
          <a:cs typeface="+mj-cs"/>
          <a:sym typeface="Arial Narrow"/>
        </a:defRPr>
      </a:lvl7pPr>
      <a:lvl8pPr marL="0" marR="0" indent="0" algn="ctr" defTabSz="412740" latinLnBrk="0">
        <a:lnSpc>
          <a:spcPct val="100000"/>
        </a:lnSpc>
        <a:spcBef>
          <a:spcPts val="0"/>
        </a:spcBef>
        <a:spcAft>
          <a:spcPts val="0"/>
        </a:spcAft>
        <a:buClrTx/>
        <a:buSzTx/>
        <a:buFontTx/>
        <a:buNone/>
        <a:tabLst/>
        <a:defRPr sz="5600" b="1" i="0" u="none" strike="noStrike" cap="none" spc="0" baseline="0">
          <a:ln>
            <a:noFill/>
          </a:ln>
          <a:solidFill>
            <a:srgbClr val="FFFFFF"/>
          </a:solidFill>
          <a:uFillTx/>
          <a:latin typeface="+mj-lt"/>
          <a:ea typeface="+mj-ea"/>
          <a:cs typeface="+mj-cs"/>
          <a:sym typeface="Arial Narrow"/>
        </a:defRPr>
      </a:lvl8pPr>
      <a:lvl9pPr marL="0" marR="0" indent="0" algn="ctr" defTabSz="412740" latinLnBrk="0">
        <a:lnSpc>
          <a:spcPct val="100000"/>
        </a:lnSpc>
        <a:spcBef>
          <a:spcPts val="0"/>
        </a:spcBef>
        <a:spcAft>
          <a:spcPts val="0"/>
        </a:spcAft>
        <a:buClrTx/>
        <a:buSzTx/>
        <a:buFontTx/>
        <a:buNone/>
        <a:tabLst/>
        <a:defRPr sz="5600" b="1" i="0" u="none" strike="noStrike" cap="none" spc="0" baseline="0">
          <a:ln>
            <a:noFill/>
          </a:ln>
          <a:solidFill>
            <a:srgbClr val="FFFFFF"/>
          </a:solidFill>
          <a:uFillTx/>
          <a:latin typeface="+mj-lt"/>
          <a:ea typeface="+mj-ea"/>
          <a:cs typeface="+mj-cs"/>
          <a:sym typeface="Arial Narrow"/>
        </a:defRPr>
      </a:lvl9pPr>
    </p:titleStyle>
    <p:bodyStyle>
      <a:lvl1pPr marL="0" marR="0" indent="0" algn="l" defTabSz="412740" latinLnBrk="0">
        <a:lnSpc>
          <a:spcPct val="100000"/>
        </a:lnSpc>
        <a:spcBef>
          <a:spcPts val="2951"/>
        </a:spcBef>
        <a:spcAft>
          <a:spcPts val="0"/>
        </a:spcAft>
        <a:buClrTx/>
        <a:buSzPct val="125000"/>
        <a:buFontTx/>
        <a:buNone/>
        <a:tabLst/>
        <a:defRPr sz="3067" b="0" i="0" u="none" strike="noStrike" cap="none" spc="0" baseline="0">
          <a:ln>
            <a:noFill/>
          </a:ln>
          <a:solidFill>
            <a:schemeClr val="bg1"/>
          </a:solidFill>
          <a:uFillTx/>
          <a:latin typeface="Arial Narrow"/>
          <a:ea typeface="Helvetica Neue"/>
          <a:cs typeface="Helvetica Neue"/>
          <a:sym typeface="Helvetica Neue"/>
        </a:defRPr>
      </a:lvl1pPr>
      <a:lvl2pPr marL="634984" marR="0" indent="-317492" algn="l" defTabSz="412740" latinLnBrk="0">
        <a:lnSpc>
          <a:spcPct val="100000"/>
        </a:lnSpc>
        <a:spcBef>
          <a:spcPts val="2951"/>
        </a:spcBef>
        <a:spcAft>
          <a:spcPts val="0"/>
        </a:spcAft>
        <a:buClrTx/>
        <a:buSzPct val="125000"/>
        <a:buFontTx/>
        <a:buChar char="•"/>
        <a:tabLst/>
        <a:defRPr sz="3067" b="0" i="0" u="none" strike="noStrike" cap="none" spc="0" baseline="0">
          <a:ln>
            <a:noFill/>
          </a:ln>
          <a:solidFill>
            <a:schemeClr val="bg1"/>
          </a:solidFill>
          <a:uFillTx/>
          <a:latin typeface="Arial Narrow"/>
          <a:ea typeface="Helvetica Neue"/>
          <a:cs typeface="Helvetica Neue"/>
          <a:sym typeface="Helvetica Neue"/>
        </a:defRPr>
      </a:lvl2pPr>
      <a:lvl3pPr marL="952476" marR="0" indent="-317492" algn="l" defTabSz="412740" latinLnBrk="0">
        <a:lnSpc>
          <a:spcPct val="100000"/>
        </a:lnSpc>
        <a:spcBef>
          <a:spcPts val="2951"/>
        </a:spcBef>
        <a:spcAft>
          <a:spcPts val="0"/>
        </a:spcAft>
        <a:buClrTx/>
        <a:buSzPct val="125000"/>
        <a:buFontTx/>
        <a:buChar char="•"/>
        <a:tabLst/>
        <a:defRPr sz="3067" b="0" i="0" u="none" strike="noStrike" cap="none" spc="0" baseline="0">
          <a:ln>
            <a:noFill/>
          </a:ln>
          <a:solidFill>
            <a:schemeClr val="bg1"/>
          </a:solidFill>
          <a:uFillTx/>
          <a:latin typeface="Arial Narrow"/>
          <a:ea typeface="Helvetica Neue"/>
          <a:cs typeface="Helvetica Neue"/>
          <a:sym typeface="Helvetica Neue"/>
        </a:defRPr>
      </a:lvl3pPr>
      <a:lvl4pPr marL="1269968" marR="0" indent="-317492" algn="l" defTabSz="412740" latinLnBrk="0">
        <a:lnSpc>
          <a:spcPct val="100000"/>
        </a:lnSpc>
        <a:spcBef>
          <a:spcPts val="2951"/>
        </a:spcBef>
        <a:spcAft>
          <a:spcPts val="0"/>
        </a:spcAft>
        <a:buClrTx/>
        <a:buSzPct val="125000"/>
        <a:buFontTx/>
        <a:buChar char="•"/>
        <a:tabLst/>
        <a:defRPr sz="3067" b="0" i="0" u="none" strike="noStrike" cap="none" spc="0" baseline="0">
          <a:ln>
            <a:noFill/>
          </a:ln>
          <a:solidFill>
            <a:schemeClr val="bg1"/>
          </a:solidFill>
          <a:uFillTx/>
          <a:latin typeface="Arial Narrow"/>
          <a:ea typeface="Helvetica Neue"/>
          <a:cs typeface="Helvetica Neue"/>
          <a:sym typeface="Helvetica Neue"/>
        </a:defRPr>
      </a:lvl4pPr>
      <a:lvl5pPr marL="1587460" marR="0" indent="-317492" algn="l" defTabSz="412740" latinLnBrk="0">
        <a:lnSpc>
          <a:spcPct val="100000"/>
        </a:lnSpc>
        <a:spcBef>
          <a:spcPts val="2951"/>
        </a:spcBef>
        <a:spcAft>
          <a:spcPts val="0"/>
        </a:spcAft>
        <a:buClrTx/>
        <a:buSzPct val="125000"/>
        <a:buFontTx/>
        <a:buChar char="•"/>
        <a:tabLst/>
        <a:defRPr sz="3067" b="0" i="0" u="none" strike="noStrike" cap="none" spc="0" baseline="0">
          <a:ln>
            <a:noFill/>
          </a:ln>
          <a:solidFill>
            <a:schemeClr val="bg1"/>
          </a:solidFill>
          <a:uFillTx/>
          <a:latin typeface="Arial Narrow"/>
          <a:ea typeface="Helvetica Neue"/>
          <a:cs typeface="Helvetica Neue"/>
          <a:sym typeface="Helvetica Neue"/>
        </a:defRPr>
      </a:lvl5pPr>
      <a:lvl6pPr marL="1904952" marR="0" indent="-317492" algn="l" defTabSz="412740" latinLnBrk="0">
        <a:lnSpc>
          <a:spcPct val="100000"/>
        </a:lnSpc>
        <a:spcBef>
          <a:spcPts val="2951"/>
        </a:spcBef>
        <a:spcAft>
          <a:spcPts val="0"/>
        </a:spcAft>
        <a:buClrTx/>
        <a:buSzPct val="125000"/>
        <a:buFontTx/>
        <a:buChar char="•"/>
        <a:tabLst/>
        <a:defRPr sz="2667" b="0" i="0" u="none" strike="noStrike" cap="none" spc="0" baseline="0">
          <a:ln>
            <a:noFill/>
          </a:ln>
          <a:solidFill>
            <a:srgbClr val="000000"/>
          </a:solidFill>
          <a:uFillTx/>
          <a:latin typeface="Helvetica Neue"/>
          <a:ea typeface="Helvetica Neue"/>
          <a:cs typeface="Helvetica Neue"/>
          <a:sym typeface="Helvetica Neue"/>
        </a:defRPr>
      </a:lvl6pPr>
      <a:lvl7pPr marL="2222444" marR="0" indent="-317492" algn="l" defTabSz="412740" latinLnBrk="0">
        <a:lnSpc>
          <a:spcPct val="100000"/>
        </a:lnSpc>
        <a:spcBef>
          <a:spcPts val="2951"/>
        </a:spcBef>
        <a:spcAft>
          <a:spcPts val="0"/>
        </a:spcAft>
        <a:buClrTx/>
        <a:buSzPct val="125000"/>
        <a:buFontTx/>
        <a:buChar char="•"/>
        <a:tabLst/>
        <a:defRPr sz="2667" b="0" i="0" u="none" strike="noStrike" cap="none" spc="0" baseline="0">
          <a:ln>
            <a:noFill/>
          </a:ln>
          <a:solidFill>
            <a:srgbClr val="000000"/>
          </a:solidFill>
          <a:uFillTx/>
          <a:latin typeface="Helvetica Neue"/>
          <a:ea typeface="Helvetica Neue"/>
          <a:cs typeface="Helvetica Neue"/>
          <a:sym typeface="Helvetica Neue"/>
        </a:defRPr>
      </a:lvl7pPr>
      <a:lvl8pPr marL="2539937" marR="0" indent="-317492" algn="l" defTabSz="412740" latinLnBrk="0">
        <a:lnSpc>
          <a:spcPct val="100000"/>
        </a:lnSpc>
        <a:spcBef>
          <a:spcPts val="2951"/>
        </a:spcBef>
        <a:spcAft>
          <a:spcPts val="0"/>
        </a:spcAft>
        <a:buClrTx/>
        <a:buSzPct val="125000"/>
        <a:buFontTx/>
        <a:buChar char="•"/>
        <a:tabLst/>
        <a:defRPr sz="2667" b="0" i="0" u="none" strike="noStrike" cap="none" spc="0" baseline="0">
          <a:ln>
            <a:noFill/>
          </a:ln>
          <a:solidFill>
            <a:srgbClr val="000000"/>
          </a:solidFill>
          <a:uFillTx/>
          <a:latin typeface="Helvetica Neue"/>
          <a:ea typeface="Helvetica Neue"/>
          <a:cs typeface="Helvetica Neue"/>
          <a:sym typeface="Helvetica Neue"/>
        </a:defRPr>
      </a:lvl8pPr>
      <a:lvl9pPr marL="2857429" marR="0" indent="-317492" algn="l" defTabSz="412740" latinLnBrk="0">
        <a:lnSpc>
          <a:spcPct val="100000"/>
        </a:lnSpc>
        <a:spcBef>
          <a:spcPts val="2951"/>
        </a:spcBef>
        <a:spcAft>
          <a:spcPts val="0"/>
        </a:spcAft>
        <a:buClrTx/>
        <a:buSzPct val="125000"/>
        <a:buFontTx/>
        <a:buChar char="•"/>
        <a:tabLst/>
        <a:defRPr sz="2667"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274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1pPr>
      <a:lvl2pPr marL="0" marR="0" indent="114297" algn="ctr" defTabSz="41274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2pPr>
      <a:lvl3pPr marL="0" marR="0" indent="228594" algn="ctr" defTabSz="41274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3pPr>
      <a:lvl4pPr marL="0" marR="0" indent="342891" algn="ctr" defTabSz="41274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4pPr>
      <a:lvl5pPr marL="0" marR="0" indent="457189" algn="ctr" defTabSz="41274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5pPr>
      <a:lvl6pPr marL="0" marR="0" indent="571486" algn="ctr" defTabSz="41274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6pPr>
      <a:lvl7pPr marL="0" marR="0" indent="685783" algn="ctr" defTabSz="41274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7pPr>
      <a:lvl8pPr marL="0" marR="0" indent="800080" algn="ctr" defTabSz="41274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8pPr>
      <a:lvl9pPr marL="0" marR="0" indent="914377" algn="ctr" defTabSz="41274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3" y="-106017"/>
            <a:ext cx="12172137" cy="6858000"/>
          </a:xfrm>
          <a:prstGeom prst="rect">
            <a:avLst/>
          </a:prstGeom>
        </p:spPr>
      </p:pic>
      <p:sp>
        <p:nvSpPr>
          <p:cNvPr id="129" name="Rectangle"/>
          <p:cNvSpPr/>
          <p:nvPr/>
        </p:nvSpPr>
        <p:spPr>
          <a:xfrm>
            <a:off x="0" y="4956124"/>
            <a:ext cx="12192000" cy="1901876"/>
          </a:xfrm>
          <a:prstGeom prst="rect">
            <a:avLst/>
          </a:prstGeom>
          <a:solidFill>
            <a:schemeClr val="tx1">
              <a:alpha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4267" dirty="0"/>
          </a:p>
        </p:txBody>
      </p:sp>
      <p:pic>
        <p:nvPicPr>
          <p:cNvPr id="4" name="Picture 3" descr="ESJGWALogoWhiteLar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361" y="281694"/>
            <a:ext cx="5607051" cy="1181100"/>
          </a:xfrm>
          <a:prstGeom prst="rect">
            <a:avLst/>
          </a:prstGeom>
        </p:spPr>
      </p:pic>
      <p:sp>
        <p:nvSpPr>
          <p:cNvPr id="6" name="Title 5"/>
          <p:cNvSpPr>
            <a:spLocks noGrp="1"/>
          </p:cNvSpPr>
          <p:nvPr>
            <p:ph type="title"/>
          </p:nvPr>
        </p:nvSpPr>
        <p:spPr>
          <a:xfrm>
            <a:off x="609600" y="3048351"/>
            <a:ext cx="10972800" cy="1143000"/>
          </a:xfrm>
        </p:spPr>
        <p:txBody>
          <a:bodyPr/>
          <a:lstStyle/>
          <a:p>
            <a:r>
              <a:rPr lang="en-US" sz="5867" dirty="0"/>
              <a:t>ESJ GWA Steering Committee</a:t>
            </a:r>
            <a:br>
              <a:rPr lang="en-US" sz="5867" dirty="0"/>
            </a:br>
            <a:r>
              <a:rPr lang="en-US" sz="5867" dirty="0"/>
              <a:t>July 12, 2023</a:t>
            </a:r>
            <a:endParaRPr lang="en-US" dirty="0"/>
          </a:p>
        </p:txBody>
      </p:sp>
    </p:spTree>
    <p:extLst>
      <p:ext uri="{BB962C8B-B14F-4D97-AF65-F5344CB8AC3E}">
        <p14:creationId xmlns:p14="http://schemas.microsoft.com/office/powerpoint/2010/main" val="106991488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5B8E45-0E3C-4BFA-ABC5-16AC09F56727}"/>
              </a:ext>
            </a:extLst>
          </p:cNvPr>
          <p:cNvSpPr>
            <a:spLocks noGrp="1"/>
          </p:cNvSpPr>
          <p:nvPr>
            <p:ph sz="quarter" idx="10"/>
          </p:nvPr>
        </p:nvSpPr>
        <p:spPr>
          <a:xfrm>
            <a:off x="2569119" y="1698481"/>
            <a:ext cx="9392671" cy="5359936"/>
          </a:xfrm>
        </p:spPr>
        <p:txBody>
          <a:bodyPr numCol="1"/>
          <a:lstStyle/>
          <a:p>
            <a:pPr marL="93355" marR="0" indent="0" eaLnBrk="0" hangingPunct="0">
              <a:spcBef>
                <a:spcPts val="575"/>
              </a:spcBef>
              <a:spcAft>
                <a:spcPts val="0"/>
              </a:spcAft>
              <a:buNone/>
            </a:pPr>
            <a:r>
              <a:rPr lang="en-US" sz="2000" b="1" dirty="0">
                <a:effectLst/>
                <a:latin typeface="Calibri" panose="020F0502020204030204" pitchFamily="34" charset="0"/>
                <a:ea typeface="Times New Roman" panose="02020603050405020304" pitchFamily="18" charset="0"/>
              </a:rPr>
              <a:t>III. A.</a:t>
            </a:r>
            <a:r>
              <a:rPr lang="en-US" sz="2000" b="1" spc="285" dirty="0">
                <a:effectLst/>
                <a:latin typeface="Calibri" panose="020F0502020204030204" pitchFamily="34" charset="0"/>
                <a:ea typeface="Times New Roman" panose="02020603050405020304" pitchFamily="18" charset="0"/>
              </a:rPr>
              <a:t> </a:t>
            </a:r>
            <a:r>
              <a:rPr lang="en-US" sz="2000" b="1" dirty="0">
                <a:effectLst/>
                <a:latin typeface="Calibri" panose="020F0502020204030204" pitchFamily="34" charset="0"/>
                <a:ea typeface="Times New Roman" panose="02020603050405020304" pitchFamily="18" charset="0"/>
              </a:rPr>
              <a:t>Discussion/Action</a:t>
            </a:r>
            <a:r>
              <a:rPr lang="en-US" sz="2000" b="1" spc="-20" dirty="0">
                <a:effectLst/>
                <a:latin typeface="Calibri" panose="020F0502020204030204" pitchFamily="34" charset="0"/>
                <a:ea typeface="Times New Roman" panose="02020603050405020304" pitchFamily="18" charset="0"/>
              </a:rPr>
              <a:t> </a:t>
            </a:r>
            <a:r>
              <a:rPr lang="en-US" sz="2000" b="1" spc="-10" dirty="0">
                <a:effectLst/>
                <a:latin typeface="Calibri" panose="020F0502020204030204" pitchFamily="34" charset="0"/>
                <a:ea typeface="Times New Roman" panose="02020603050405020304" pitchFamily="18" charset="0"/>
              </a:rPr>
              <a:t>Items</a:t>
            </a:r>
            <a:endParaRPr lang="en-US" sz="2000" dirty="0">
              <a:effectLst/>
              <a:latin typeface="Calibri" panose="020F0502020204030204" pitchFamily="34" charset="0"/>
              <a:ea typeface="Times New Roman" panose="02020603050405020304" pitchFamily="18" charset="0"/>
            </a:endParaRPr>
          </a:p>
          <a:p>
            <a:pPr marL="742950" lvl="1" indent="-285750" eaLnBrk="0" hangingPunct="0">
              <a:spcBef>
                <a:spcPts val="515"/>
              </a:spcBef>
              <a:buSzPct val="100000"/>
              <a:buFont typeface="+mj-lt"/>
              <a:buAutoNum type="arabicPeriod"/>
              <a:tabLst>
                <a:tab pos="989965" algn="l"/>
              </a:tabLst>
            </a:pPr>
            <a:r>
              <a:rPr lang="en-US" sz="2000" dirty="0">
                <a:latin typeface="Calibri" panose="020F0502020204030204" pitchFamily="34" charset="0"/>
                <a:cs typeface="Calibri" panose="020F0502020204030204" pitchFamily="34" charset="0"/>
              </a:rPr>
              <a:t>Approval of May 25th Special Steering Committee Meeting Minutes</a:t>
            </a:r>
          </a:p>
          <a:p>
            <a:pPr marL="742950" lvl="1" indent="-285750" eaLnBrk="0" hangingPunct="0">
              <a:spcBef>
                <a:spcPts val="515"/>
              </a:spcBef>
              <a:buSzPct val="100000"/>
              <a:buFont typeface="+mj-lt"/>
              <a:buAutoNum type="arabicPeriod"/>
              <a:tabLst>
                <a:tab pos="989965" algn="l"/>
              </a:tabLst>
            </a:pPr>
            <a:r>
              <a:rPr lang="en-US" sz="2000" dirty="0">
                <a:latin typeface="Calibri" panose="020F0502020204030204" pitchFamily="34" charset="0"/>
                <a:cs typeface="Calibri" panose="020F0502020204030204" pitchFamily="34" charset="0"/>
              </a:rPr>
              <a:t>Water Accounting Framework</a:t>
            </a:r>
          </a:p>
          <a:p>
            <a:pPr marL="742950" lvl="1" indent="-285750" eaLnBrk="0" hangingPunct="0">
              <a:spcBef>
                <a:spcPts val="515"/>
              </a:spcBef>
              <a:buSzPct val="100000"/>
              <a:buFont typeface="+mj-lt"/>
              <a:buAutoNum type="arabicPeriod"/>
              <a:tabLst>
                <a:tab pos="989965" algn="l"/>
              </a:tabLst>
            </a:pPr>
            <a:r>
              <a:rPr lang="en-US" sz="2000" dirty="0">
                <a:latin typeface="Calibri" panose="020F0502020204030204" pitchFamily="34" charset="0"/>
                <a:cs typeface="Calibri" panose="020F0502020204030204" pitchFamily="34" charset="0"/>
              </a:rPr>
              <a:t>Communications and Engagement Plan</a:t>
            </a:r>
          </a:p>
          <a:p>
            <a:pPr marL="742950" lvl="1" indent="-285750" eaLnBrk="0" hangingPunct="0">
              <a:spcBef>
                <a:spcPts val="515"/>
              </a:spcBef>
              <a:buSzPct val="100000"/>
              <a:buFont typeface="+mj-lt"/>
              <a:buAutoNum type="arabicPeriod"/>
              <a:tabLst>
                <a:tab pos="989965" algn="l"/>
              </a:tabLst>
            </a:pPr>
            <a:r>
              <a:rPr lang="en-US" sz="2000" dirty="0">
                <a:latin typeface="Calibri" panose="020F0502020204030204" pitchFamily="34" charset="0"/>
                <a:cs typeface="Calibri" panose="020F0502020204030204" pitchFamily="34" charset="0"/>
              </a:rPr>
              <a:t>Budget and GSA Cost Distribution</a:t>
            </a:r>
          </a:p>
          <a:p>
            <a:pPr marL="742950" lvl="1" indent="-285750" eaLnBrk="0" hangingPunct="0">
              <a:spcBef>
                <a:spcPts val="515"/>
              </a:spcBef>
              <a:buSzPct val="100000"/>
              <a:buFont typeface="+mj-lt"/>
              <a:buAutoNum type="arabicPeriod"/>
              <a:tabLst>
                <a:tab pos="989965" algn="l"/>
              </a:tabLst>
            </a:pPr>
            <a:r>
              <a:rPr lang="en-US" sz="2000" dirty="0">
                <a:latin typeface="Calibri" panose="020F0502020204030204" pitchFamily="34" charset="0"/>
                <a:cs typeface="Calibri" panose="020F0502020204030204" pitchFamily="34" charset="0"/>
              </a:rPr>
              <a:t>TAC Activity and Assignments for FY 2023-24</a:t>
            </a:r>
          </a:p>
          <a:p>
            <a:pPr marL="93355" lvl="0" indent="0" eaLnBrk="0" hangingPunct="0">
              <a:spcBef>
                <a:spcPts val="575"/>
              </a:spcBef>
              <a:buNone/>
            </a:pPr>
            <a:r>
              <a:rPr lang="en-US" sz="2000" b="1" dirty="0">
                <a:latin typeface="Calibri" panose="020F0502020204030204" pitchFamily="34" charset="0"/>
              </a:rPr>
              <a:t>III. Staff Reports</a:t>
            </a:r>
          </a:p>
          <a:p>
            <a:pPr marL="742950" lvl="1" indent="-285750" eaLnBrk="0" hangingPunct="0">
              <a:spcBef>
                <a:spcPts val="515"/>
              </a:spcBef>
              <a:buSzPct val="100000"/>
              <a:buFont typeface="+mj-lt"/>
              <a:buAutoNum type="arabicPeriod"/>
              <a:tabLst>
                <a:tab pos="989965" algn="l"/>
              </a:tabLst>
            </a:pPr>
            <a:r>
              <a:rPr lang="en-US" sz="2000" dirty="0">
                <a:latin typeface="Calibri" panose="020F0502020204030204" pitchFamily="34" charset="0"/>
                <a:cs typeface="Calibri" panose="020F0502020204030204" pitchFamily="34" charset="0"/>
              </a:rPr>
              <a:t>DWR Report</a:t>
            </a:r>
          </a:p>
          <a:p>
            <a:pPr marL="742950" lvl="1" indent="-285750" eaLnBrk="0" hangingPunct="0">
              <a:spcBef>
                <a:spcPts val="515"/>
              </a:spcBef>
              <a:buSzPct val="100000"/>
              <a:buFont typeface="+mj-lt"/>
              <a:buAutoNum type="arabicPeriod"/>
              <a:tabLst>
                <a:tab pos="989965" algn="l"/>
              </a:tabLst>
            </a:pPr>
            <a:r>
              <a:rPr lang="en-US" sz="2000" dirty="0">
                <a:latin typeface="Calibri" panose="020F0502020204030204" pitchFamily="34" charset="0"/>
                <a:cs typeface="Calibri" panose="020F0502020204030204" pitchFamily="34" charset="0"/>
              </a:rPr>
              <a:t>Other Items</a:t>
            </a:r>
          </a:p>
          <a:p>
            <a:pPr marL="93355" lvl="0" indent="0" eaLnBrk="0" hangingPunct="0">
              <a:spcBef>
                <a:spcPts val="575"/>
              </a:spcBef>
              <a:buNone/>
            </a:pPr>
            <a:r>
              <a:rPr lang="en-US" sz="2000" b="1" dirty="0">
                <a:latin typeface="Calibri" panose="020F0502020204030204" pitchFamily="34" charset="0"/>
              </a:rPr>
              <a:t>IV. Public Comment (non-agenized items)</a:t>
            </a:r>
          </a:p>
          <a:p>
            <a:pPr marL="93355" lvl="0" indent="0" eaLnBrk="0" hangingPunct="0">
              <a:spcBef>
                <a:spcPts val="575"/>
              </a:spcBef>
              <a:buNone/>
            </a:pPr>
            <a:r>
              <a:rPr lang="en-US" sz="2000" b="1" dirty="0">
                <a:latin typeface="Calibri" panose="020F0502020204030204" pitchFamily="34" charset="0"/>
              </a:rPr>
              <a:t>V. Director Comments</a:t>
            </a:r>
          </a:p>
          <a:p>
            <a:pPr marL="93355" indent="0" eaLnBrk="0" hangingPunct="0">
              <a:spcBef>
                <a:spcPts val="575"/>
              </a:spcBef>
              <a:buNone/>
            </a:pPr>
            <a:r>
              <a:rPr lang="en-US" sz="2000" b="1" dirty="0">
                <a:effectLst/>
                <a:latin typeface="Calibri" panose="020F0502020204030204" pitchFamily="34" charset="0"/>
                <a:ea typeface="Times New Roman" panose="02020603050405020304" pitchFamily="18" charset="0"/>
                <a:cs typeface="Calibri" panose="020F0502020204030204" pitchFamily="34" charset="0"/>
              </a:rPr>
              <a:t>VI.  Future</a:t>
            </a:r>
            <a:r>
              <a:rPr lang="en-US" sz="20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Agenda</a:t>
            </a:r>
            <a:r>
              <a:rPr lang="en-US" sz="20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spc="-10" dirty="0">
                <a:effectLst/>
                <a:latin typeface="Calibri" panose="020F0502020204030204" pitchFamily="34" charset="0"/>
                <a:ea typeface="Times New Roman" panose="02020603050405020304" pitchFamily="18" charset="0"/>
                <a:cs typeface="Calibri" panose="020F0502020204030204" pitchFamily="34" charset="0"/>
              </a:rPr>
              <a:t>Items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Title 1">
            <a:extLst>
              <a:ext uri="{FF2B5EF4-FFF2-40B4-BE49-F238E27FC236}">
                <a16:creationId xmlns:a16="http://schemas.microsoft.com/office/drawing/2014/main" id="{DB000C62-1607-42DA-AAD1-F9E1B1E98971}"/>
              </a:ext>
            </a:extLst>
          </p:cNvPr>
          <p:cNvSpPr txBox="1">
            <a:spLocks/>
          </p:cNvSpPr>
          <p:nvPr/>
        </p:nvSpPr>
        <p:spPr>
          <a:xfrm>
            <a:off x="2857501" y="60968"/>
            <a:ext cx="8436263" cy="1143000"/>
          </a:xfrm>
          <a:prstGeom prst="rect">
            <a:avLst/>
          </a:prstGeom>
        </p:spPr>
        <p:txBody>
          <a:bodyPr lIns="45720" tIns="22860" rIns="45720" bIns="22860" anchor="ctr" anchorCtr="0"/>
          <a:lstStyle>
            <a:lvl1pPr marL="0" marR="0" indent="0" algn="l" defTabSz="309563" latinLnBrk="0">
              <a:lnSpc>
                <a:spcPct val="100000"/>
              </a:lnSpc>
              <a:spcBef>
                <a:spcPts val="0"/>
              </a:spcBef>
              <a:spcAft>
                <a:spcPts val="0"/>
              </a:spcAft>
              <a:buClrTx/>
              <a:buSzTx/>
              <a:buFontTx/>
              <a:buNone/>
              <a:tabLst/>
              <a:defRPr sz="3600" b="1" i="0" u="none" strike="noStrike" cap="none" spc="0" baseline="0">
                <a:ln>
                  <a:noFill/>
                </a:ln>
                <a:solidFill>
                  <a:srgbClr val="FFFFFF"/>
                </a:solidFill>
                <a:uFillTx/>
                <a:latin typeface="+mj-lt"/>
                <a:ea typeface="+mj-ea"/>
                <a:cs typeface="+mj-cs"/>
                <a:sym typeface="Arial Narrow"/>
              </a:defRPr>
            </a:lvl1pPr>
            <a:lvl2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2pPr>
            <a:lvl3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3pPr>
            <a:lvl4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4pPr>
            <a:lvl5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5pPr>
            <a:lvl6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6pPr>
            <a:lvl7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7pPr>
            <a:lvl8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8pPr>
            <a:lvl9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9pPr>
          </a:lstStyle>
          <a:p>
            <a:r>
              <a:rPr lang="en-US" sz="4800" b="0" dirty="0">
                <a:solidFill>
                  <a:schemeClr val="bg1"/>
                </a:solidFill>
                <a:ea typeface="Helvetica Neue"/>
                <a:cs typeface="Helvetica Neue"/>
                <a:sym typeface="Helvetica Neue"/>
              </a:rPr>
              <a:t>Agenda</a:t>
            </a:r>
          </a:p>
        </p:txBody>
      </p:sp>
    </p:spTree>
    <p:extLst>
      <p:ext uri="{BB962C8B-B14F-4D97-AF65-F5344CB8AC3E}">
        <p14:creationId xmlns:p14="http://schemas.microsoft.com/office/powerpoint/2010/main" val="336621350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454F-B76A-400D-84BB-4C1229A3B2B3}"/>
              </a:ext>
            </a:extLst>
          </p:cNvPr>
          <p:cNvSpPr>
            <a:spLocks noGrp="1"/>
          </p:cNvSpPr>
          <p:nvPr>
            <p:ph type="title"/>
          </p:nvPr>
        </p:nvSpPr>
        <p:spPr>
          <a:xfrm>
            <a:off x="2900930" y="162568"/>
            <a:ext cx="8871970" cy="1143000"/>
          </a:xfrm>
        </p:spPr>
        <p:txBody>
          <a:bodyPr/>
          <a:lstStyle/>
          <a:p>
            <a:r>
              <a:rPr lang="en-US" sz="3600" dirty="0"/>
              <a:t>WAF Intent</a:t>
            </a:r>
          </a:p>
        </p:txBody>
      </p:sp>
      <p:sp>
        <p:nvSpPr>
          <p:cNvPr id="3" name="Content Placeholder 2">
            <a:extLst>
              <a:ext uri="{FF2B5EF4-FFF2-40B4-BE49-F238E27FC236}">
                <a16:creationId xmlns:a16="http://schemas.microsoft.com/office/drawing/2014/main" id="{BC9F76A6-3E59-4E1E-848F-907ADBEEB3C6}"/>
              </a:ext>
            </a:extLst>
          </p:cNvPr>
          <p:cNvSpPr>
            <a:spLocks noGrp="1"/>
          </p:cNvSpPr>
          <p:nvPr>
            <p:ph sz="quarter" idx="10"/>
          </p:nvPr>
        </p:nvSpPr>
        <p:spPr>
          <a:xfrm>
            <a:off x="2900930" y="1778790"/>
            <a:ext cx="8416435" cy="4270709"/>
          </a:xfrm>
        </p:spPr>
        <p:txBody>
          <a:bodyPr/>
          <a:lstStyle/>
          <a:p>
            <a:pPr marL="342900" marR="0" lvl="0" indent="-342900" fontAlgn="ctr">
              <a:spcBef>
                <a:spcPts val="0"/>
              </a:spcBef>
              <a:spcAft>
                <a:spcPts val="0"/>
              </a:spcAft>
              <a:buFont typeface="+mj-lt"/>
              <a:buAutoNum type="arabicPeriod"/>
              <a:tabLst>
                <a:tab pos="457200" algn="l"/>
              </a:tabLst>
            </a:pPr>
            <a:r>
              <a:rPr lang="en-US" sz="2400" kern="0" dirty="0">
                <a:effectLst/>
                <a:latin typeface="Calibri" panose="020F0502020204030204" pitchFamily="34" charset="0"/>
                <a:ea typeface="Times New Roman" panose="02020603050405020304" pitchFamily="18" charset="0"/>
                <a:cs typeface="Calibri" panose="020F0502020204030204" pitchFamily="34" charset="0"/>
              </a:rPr>
              <a:t>The Groundwater Sustainability Agencies (GSAs) of the Eastern San Joaquin Groundwater Authority (GWA) have committed to developing a policy regarding GSA operational budgets for the Eastern San Joaquin Subbasin (ESJ Subbasin) to facilitate GSP implementation (Policy).  </a:t>
            </a:r>
            <a:endParaRPr lang="en-US" sz="2400" kern="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fontAlgn="ctr">
              <a:spcBef>
                <a:spcPts val="0"/>
              </a:spcBef>
              <a:spcAft>
                <a:spcPts val="0"/>
              </a:spcAft>
              <a:buFont typeface="+mj-lt"/>
              <a:buAutoNum type="arabicPeriod"/>
              <a:tabLst>
                <a:tab pos="457200" algn="l"/>
              </a:tabLst>
            </a:pPr>
            <a:r>
              <a:rPr lang="en-US" sz="2400" kern="0" dirty="0">
                <a:effectLst/>
                <a:latin typeface="Calibri" panose="020F0502020204030204" pitchFamily="34" charset="0"/>
                <a:ea typeface="Times New Roman" panose="02020603050405020304" pitchFamily="18" charset="0"/>
                <a:cs typeface="Calibri" panose="020F0502020204030204" pitchFamily="34" charset="0"/>
              </a:rPr>
              <a:t>The GSAs recognize that the technical, policy, and legal details will need to be thoroughly vetted with the goal of reaching consensus on critical aspects of the Policy.  The GSAs also recognize that once developed, the Policy should be used appropriately and deliberately for only the uses intended.  </a:t>
            </a:r>
            <a:endParaRPr lang="en-US" sz="2400" kern="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2964694-5CA1-8D06-3088-E17D2EF4EBCD}"/>
              </a:ext>
            </a:extLst>
          </p:cNvPr>
          <p:cNvSpPr txBox="1"/>
          <p:nvPr/>
        </p:nvSpPr>
        <p:spPr>
          <a:xfrm>
            <a:off x="154141" y="6176247"/>
            <a:ext cx="1583895"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Item A.2</a:t>
            </a:r>
          </a:p>
        </p:txBody>
      </p:sp>
    </p:spTree>
    <p:extLst>
      <p:ext uri="{BB962C8B-B14F-4D97-AF65-F5344CB8AC3E}">
        <p14:creationId xmlns:p14="http://schemas.microsoft.com/office/powerpoint/2010/main" val="34859073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454F-B76A-400D-84BB-4C1229A3B2B3}"/>
              </a:ext>
            </a:extLst>
          </p:cNvPr>
          <p:cNvSpPr>
            <a:spLocks noGrp="1"/>
          </p:cNvSpPr>
          <p:nvPr>
            <p:ph type="title"/>
          </p:nvPr>
        </p:nvSpPr>
        <p:spPr>
          <a:xfrm>
            <a:off x="2900930" y="162568"/>
            <a:ext cx="8871970" cy="1143000"/>
          </a:xfrm>
        </p:spPr>
        <p:txBody>
          <a:bodyPr/>
          <a:lstStyle/>
          <a:p>
            <a:r>
              <a:rPr lang="en-US" sz="3600" dirty="0"/>
              <a:t>What the WAF is not Intended to do….</a:t>
            </a:r>
          </a:p>
        </p:txBody>
      </p:sp>
      <p:sp>
        <p:nvSpPr>
          <p:cNvPr id="3" name="Content Placeholder 2">
            <a:extLst>
              <a:ext uri="{FF2B5EF4-FFF2-40B4-BE49-F238E27FC236}">
                <a16:creationId xmlns:a16="http://schemas.microsoft.com/office/drawing/2014/main" id="{BC9F76A6-3E59-4E1E-848F-907ADBEEB3C6}"/>
              </a:ext>
            </a:extLst>
          </p:cNvPr>
          <p:cNvSpPr>
            <a:spLocks noGrp="1"/>
          </p:cNvSpPr>
          <p:nvPr>
            <p:ph sz="quarter" idx="10"/>
          </p:nvPr>
        </p:nvSpPr>
        <p:spPr>
          <a:xfrm>
            <a:off x="2900930" y="1778790"/>
            <a:ext cx="8416435" cy="4270709"/>
          </a:xfrm>
        </p:spPr>
        <p:txBody>
          <a:bodyPr/>
          <a:lstStyle/>
          <a:p>
            <a:pPr marL="342900" marR="0" lvl="0" indent="-342900" fontAlgn="ctr">
              <a:spcBef>
                <a:spcPts val="0"/>
              </a:spcBef>
              <a:spcAft>
                <a:spcPts val="0"/>
              </a:spcAft>
              <a:buSzPct val="100000"/>
              <a:buFont typeface="+mj-lt"/>
              <a:buAutoNum type="arabicPeriod"/>
              <a:tabLst>
                <a:tab pos="457200" algn="l"/>
              </a:tabLst>
            </a:pPr>
            <a:r>
              <a:rPr lang="en-US" sz="2400" kern="0" dirty="0">
                <a:effectLst/>
                <a:latin typeface="Calibri" panose="020F0502020204030204" pitchFamily="34" charset="0"/>
                <a:ea typeface="Times New Roman" panose="02020603050405020304" pitchFamily="18" charset="0"/>
                <a:cs typeface="Calibri" panose="020F0502020204030204" pitchFamily="34" charset="0"/>
              </a:rPr>
              <a:t>Be used to determine the rights, entitlements, or allocation of groundwater for GSAs or for individual groundwater users.  </a:t>
            </a:r>
          </a:p>
          <a:p>
            <a:pPr marL="342900" indent="-342900" fontAlgn="ctr">
              <a:spcBef>
                <a:spcPts val="0"/>
              </a:spcBef>
              <a:buSzPct val="100000"/>
              <a:buFont typeface="+mj-lt"/>
              <a:buAutoNum type="arabicPeriod"/>
              <a:tabLst>
                <a:tab pos="457200" algn="l"/>
              </a:tabLst>
            </a:pPr>
            <a:r>
              <a:rPr lang="en-US" sz="2400" dirty="0">
                <a:latin typeface="Calibri" panose="020F0502020204030204" pitchFamily="34" charset="0"/>
                <a:cs typeface="Calibri" panose="020F0502020204030204" pitchFamily="34" charset="0"/>
              </a:rPr>
              <a:t>Act as an admission or waiver of any party’s legal claims or positions regarding water rights. </a:t>
            </a:r>
          </a:p>
          <a:p>
            <a:pPr marL="342900" indent="-342900" fontAlgn="ctr">
              <a:spcBef>
                <a:spcPts val="0"/>
              </a:spcBef>
              <a:buSzPct val="100000"/>
              <a:buFont typeface="+mj-lt"/>
              <a:buAutoNum type="arabicPeriod"/>
              <a:tabLst>
                <a:tab pos="457200" algn="l"/>
              </a:tabLst>
            </a:pPr>
            <a:r>
              <a:rPr lang="en-US" sz="2400" dirty="0">
                <a:latin typeface="Calibri" panose="020F0502020204030204" pitchFamily="34" charset="0"/>
                <a:cs typeface="Calibri" panose="020F0502020204030204" pitchFamily="34" charset="0"/>
              </a:rPr>
              <a:t>Serve as a definitive method of allocating costs for any particular project or effort. </a:t>
            </a:r>
          </a:p>
          <a:p>
            <a:pPr marL="342900" indent="-342900" fontAlgn="ctr">
              <a:spcBef>
                <a:spcPts val="0"/>
              </a:spcBef>
              <a:buSzPct val="100000"/>
              <a:buFont typeface="+mj-lt"/>
              <a:buAutoNum type="arabicPeriod"/>
              <a:tabLst>
                <a:tab pos="457200" algn="l"/>
              </a:tabLst>
            </a:pPr>
            <a:r>
              <a:rPr lang="en-US" sz="2400" dirty="0">
                <a:latin typeface="Calibri" panose="020F0502020204030204" pitchFamily="34" charset="0"/>
                <a:cs typeface="Calibri" panose="020F0502020204030204" pitchFamily="34" charset="0"/>
              </a:rPr>
              <a:t>Serve as a definitive method to allocate pumping quantities for a GSA or an individual.</a:t>
            </a:r>
          </a:p>
        </p:txBody>
      </p:sp>
      <p:sp>
        <p:nvSpPr>
          <p:cNvPr id="4" name="TextBox 3">
            <a:extLst>
              <a:ext uri="{FF2B5EF4-FFF2-40B4-BE49-F238E27FC236}">
                <a16:creationId xmlns:a16="http://schemas.microsoft.com/office/drawing/2014/main" id="{82964694-5CA1-8D06-3088-E17D2EF4EBCD}"/>
              </a:ext>
            </a:extLst>
          </p:cNvPr>
          <p:cNvSpPr txBox="1"/>
          <p:nvPr/>
        </p:nvSpPr>
        <p:spPr>
          <a:xfrm>
            <a:off x="154141" y="6176247"/>
            <a:ext cx="1583895"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Item A.2</a:t>
            </a:r>
          </a:p>
        </p:txBody>
      </p:sp>
    </p:spTree>
    <p:extLst>
      <p:ext uri="{BB962C8B-B14F-4D97-AF65-F5344CB8AC3E}">
        <p14:creationId xmlns:p14="http://schemas.microsoft.com/office/powerpoint/2010/main" val="22650456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6D40-FC3F-7F6C-0873-5B122B4B84DF}"/>
              </a:ext>
            </a:extLst>
          </p:cNvPr>
          <p:cNvSpPr>
            <a:spLocks noGrp="1"/>
          </p:cNvSpPr>
          <p:nvPr>
            <p:ph type="title"/>
          </p:nvPr>
        </p:nvSpPr>
        <p:spPr/>
        <p:txBody>
          <a:bodyPr/>
          <a:lstStyle/>
          <a:p>
            <a:r>
              <a:rPr lang="en-US" dirty="0"/>
              <a:t>WAF Meeting 1</a:t>
            </a:r>
          </a:p>
        </p:txBody>
      </p:sp>
      <p:sp>
        <p:nvSpPr>
          <p:cNvPr id="3" name="Content Placeholder 2">
            <a:extLst>
              <a:ext uri="{FF2B5EF4-FFF2-40B4-BE49-F238E27FC236}">
                <a16:creationId xmlns:a16="http://schemas.microsoft.com/office/drawing/2014/main" id="{98E831AE-0F84-1CC7-8A42-E63ADF381FCF}"/>
              </a:ext>
            </a:extLst>
          </p:cNvPr>
          <p:cNvSpPr>
            <a:spLocks noGrp="1"/>
          </p:cNvSpPr>
          <p:nvPr>
            <p:ph sz="quarter" idx="10"/>
          </p:nvPr>
        </p:nvSpPr>
        <p:spPr/>
        <p:txBody>
          <a:bodyPr/>
          <a:lstStyle/>
          <a:p>
            <a:r>
              <a:rPr lang="en-US" sz="2800" dirty="0"/>
              <a:t>Some of the group is uncertain if water accounting framework is a necessary endeavor</a:t>
            </a:r>
          </a:p>
          <a:p>
            <a:r>
              <a:rPr lang="en-US" sz="2800" dirty="0"/>
              <a:t>Confusion about what a framework actually means </a:t>
            </a:r>
          </a:p>
          <a:p>
            <a:r>
              <a:rPr lang="en-US" sz="2800" dirty="0"/>
              <a:t>Broad support in general for learning more and educating members and public better</a:t>
            </a:r>
          </a:p>
          <a:p>
            <a:r>
              <a:rPr lang="en-US" sz="2800" dirty="0"/>
              <a:t>General agreement in model as a tool and historical model development/calibration</a:t>
            </a:r>
          </a:p>
          <a:p>
            <a:pPr lvl="1">
              <a:buFont typeface="Wingdings" panose="05000000000000000000" pitchFamily="2" charset="2"/>
              <a:buChar char="§"/>
            </a:pPr>
            <a:r>
              <a:rPr lang="en-US" sz="2800" dirty="0"/>
              <a:t>Still questions about what data/sources went into it</a:t>
            </a:r>
          </a:p>
          <a:p>
            <a:pPr lvl="1">
              <a:buFont typeface="Wingdings" panose="05000000000000000000" pitchFamily="2" charset="2"/>
              <a:buChar char="§"/>
            </a:pPr>
            <a:r>
              <a:rPr lang="en-US" sz="2800" dirty="0"/>
              <a:t>The model shouldn't be a "black box"- Desire to see actual equations</a:t>
            </a:r>
          </a:p>
        </p:txBody>
      </p:sp>
      <p:sp>
        <p:nvSpPr>
          <p:cNvPr id="4" name="TextBox 3">
            <a:extLst>
              <a:ext uri="{FF2B5EF4-FFF2-40B4-BE49-F238E27FC236}">
                <a16:creationId xmlns:a16="http://schemas.microsoft.com/office/drawing/2014/main" id="{6CA9B28D-65C0-CDAB-AE64-1F854B790455}"/>
              </a:ext>
            </a:extLst>
          </p:cNvPr>
          <p:cNvSpPr txBox="1"/>
          <p:nvPr/>
        </p:nvSpPr>
        <p:spPr>
          <a:xfrm>
            <a:off x="154141" y="6176247"/>
            <a:ext cx="1583895"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Item A.2</a:t>
            </a:r>
          </a:p>
        </p:txBody>
      </p:sp>
    </p:spTree>
    <p:extLst>
      <p:ext uri="{BB962C8B-B14F-4D97-AF65-F5344CB8AC3E}">
        <p14:creationId xmlns:p14="http://schemas.microsoft.com/office/powerpoint/2010/main" val="398059926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8A1C7-125F-98CA-30D8-BBB6BC0F50A0}"/>
              </a:ext>
            </a:extLst>
          </p:cNvPr>
          <p:cNvSpPr>
            <a:spLocks noGrp="1"/>
          </p:cNvSpPr>
          <p:nvPr>
            <p:ph type="title"/>
          </p:nvPr>
        </p:nvSpPr>
        <p:spPr/>
        <p:txBody>
          <a:bodyPr/>
          <a:lstStyle/>
          <a:p>
            <a:r>
              <a:rPr lang="en-US" dirty="0"/>
              <a:t>WAF Meeting 1 (cont.)</a:t>
            </a:r>
          </a:p>
        </p:txBody>
      </p:sp>
      <p:sp>
        <p:nvSpPr>
          <p:cNvPr id="3" name="Content Placeholder 2">
            <a:extLst>
              <a:ext uri="{FF2B5EF4-FFF2-40B4-BE49-F238E27FC236}">
                <a16:creationId xmlns:a16="http://schemas.microsoft.com/office/drawing/2014/main" id="{4E3DD413-F8C0-C5E3-0DB5-B1E11ED553F2}"/>
              </a:ext>
            </a:extLst>
          </p:cNvPr>
          <p:cNvSpPr>
            <a:spLocks noGrp="1"/>
          </p:cNvSpPr>
          <p:nvPr>
            <p:ph sz="quarter" idx="10"/>
          </p:nvPr>
        </p:nvSpPr>
        <p:spPr>
          <a:xfrm>
            <a:off x="2900930" y="1642492"/>
            <a:ext cx="8416435" cy="4270709"/>
          </a:xfrm>
        </p:spPr>
        <p:txBody>
          <a:bodyPr/>
          <a:lstStyle/>
          <a:p>
            <a:r>
              <a:rPr lang="en-US" sz="2400" dirty="0"/>
              <a:t>Questions about using projected model results to support an annual accounting process</a:t>
            </a:r>
          </a:p>
          <a:p>
            <a:r>
              <a:rPr lang="en-US" sz="2400" dirty="0"/>
              <a:t>Desire to first agree on and define water budget components prior to determining what numbers to apply to the framework</a:t>
            </a:r>
          </a:p>
          <a:p>
            <a:r>
              <a:rPr lang="en-US" sz="2400" dirty="0"/>
              <a:t>Numbers we don't have real data for are mostly common pool</a:t>
            </a:r>
          </a:p>
          <a:p>
            <a:r>
              <a:rPr lang="en-US" sz="2400" dirty="0"/>
              <a:t>Avoid the word "rules"- Options are guidelines, protocols, equations, etc.</a:t>
            </a:r>
          </a:p>
        </p:txBody>
      </p:sp>
      <p:sp>
        <p:nvSpPr>
          <p:cNvPr id="4" name="TextBox 3">
            <a:extLst>
              <a:ext uri="{FF2B5EF4-FFF2-40B4-BE49-F238E27FC236}">
                <a16:creationId xmlns:a16="http://schemas.microsoft.com/office/drawing/2014/main" id="{21CD4CC6-3F58-7CED-1210-2B0324E732E8}"/>
              </a:ext>
            </a:extLst>
          </p:cNvPr>
          <p:cNvSpPr txBox="1"/>
          <p:nvPr/>
        </p:nvSpPr>
        <p:spPr>
          <a:xfrm>
            <a:off x="154141" y="6176247"/>
            <a:ext cx="1583895"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Item A.2</a:t>
            </a:r>
          </a:p>
        </p:txBody>
      </p:sp>
    </p:spTree>
    <p:extLst>
      <p:ext uri="{BB962C8B-B14F-4D97-AF65-F5344CB8AC3E}">
        <p14:creationId xmlns:p14="http://schemas.microsoft.com/office/powerpoint/2010/main" val="205317883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454F-B76A-400D-84BB-4C1229A3B2B3}"/>
              </a:ext>
            </a:extLst>
          </p:cNvPr>
          <p:cNvSpPr>
            <a:spLocks noGrp="1"/>
          </p:cNvSpPr>
          <p:nvPr>
            <p:ph type="title"/>
          </p:nvPr>
        </p:nvSpPr>
        <p:spPr>
          <a:xfrm>
            <a:off x="2900930" y="162568"/>
            <a:ext cx="8871970" cy="1143000"/>
          </a:xfrm>
        </p:spPr>
        <p:txBody>
          <a:bodyPr/>
          <a:lstStyle/>
          <a:p>
            <a:r>
              <a:rPr lang="en-US" sz="3600" dirty="0"/>
              <a:t>WAF Activity</a:t>
            </a:r>
          </a:p>
        </p:txBody>
      </p:sp>
      <p:sp>
        <p:nvSpPr>
          <p:cNvPr id="3" name="Content Placeholder 2">
            <a:extLst>
              <a:ext uri="{FF2B5EF4-FFF2-40B4-BE49-F238E27FC236}">
                <a16:creationId xmlns:a16="http://schemas.microsoft.com/office/drawing/2014/main" id="{BC9F76A6-3E59-4E1E-848F-907ADBEEB3C6}"/>
              </a:ext>
            </a:extLst>
          </p:cNvPr>
          <p:cNvSpPr>
            <a:spLocks noGrp="1"/>
          </p:cNvSpPr>
          <p:nvPr>
            <p:ph sz="quarter" idx="10"/>
          </p:nvPr>
        </p:nvSpPr>
        <p:spPr>
          <a:xfrm>
            <a:off x="2900930" y="1778790"/>
            <a:ext cx="8416435" cy="4270709"/>
          </a:xfrm>
        </p:spPr>
        <p:txBody>
          <a:bodyPr/>
          <a:lstStyle/>
          <a:p>
            <a:pPr marL="342900" marR="0" lvl="0" indent="-342900" fontAlgn="ctr">
              <a:spcBef>
                <a:spcPts val="0"/>
              </a:spcBef>
              <a:spcAft>
                <a:spcPts val="0"/>
              </a:spcAft>
              <a:buSzPct val="100000"/>
              <a:buFont typeface="+mj-lt"/>
              <a:buAutoNum type="arabicPeriod"/>
              <a:tabLst>
                <a:tab pos="457200" algn="l"/>
              </a:tabLst>
            </a:pPr>
            <a:r>
              <a:rPr lang="en-US" sz="2400" kern="0" dirty="0">
                <a:effectLst/>
                <a:latin typeface="Calibri" panose="020F0502020204030204" pitchFamily="34" charset="0"/>
                <a:ea typeface="Times New Roman" panose="02020603050405020304" pitchFamily="18" charset="0"/>
                <a:cs typeface="Calibri" panose="020F0502020204030204" pitchFamily="34" charset="0"/>
              </a:rPr>
              <a:t>Define terms and definitions </a:t>
            </a:r>
          </a:p>
          <a:p>
            <a:pPr marL="804863" lvl="1" indent="-457200" fontAlgn="ctr">
              <a:spcBef>
                <a:spcPts val="0"/>
              </a:spcBef>
              <a:buSzPct val="100000"/>
              <a:buFont typeface="+mj-lt"/>
              <a:buAutoNum type="alphaLcPeriod"/>
            </a:pPr>
            <a:r>
              <a:rPr lang="en-US" sz="2400" dirty="0">
                <a:latin typeface="Calibri" panose="020F0502020204030204" pitchFamily="34" charset="0"/>
                <a:ea typeface="Times New Roman" panose="02020603050405020304" pitchFamily="18" charset="0"/>
                <a:cs typeface="Calibri" panose="020F0502020204030204" pitchFamily="34" charset="0"/>
              </a:rPr>
              <a:t>Common pool</a:t>
            </a:r>
          </a:p>
          <a:p>
            <a:pPr marL="804863" lvl="1" indent="-457200" fontAlgn="ctr">
              <a:spcBef>
                <a:spcPts val="0"/>
              </a:spcBef>
              <a:buSzPct val="100000"/>
              <a:buFont typeface="+mj-lt"/>
              <a:buAutoNum type="alphaLcPeriod"/>
            </a:pPr>
            <a:r>
              <a:rPr lang="en-US" sz="2400" kern="0" dirty="0">
                <a:effectLst/>
                <a:latin typeface="Calibri" panose="020F0502020204030204" pitchFamily="34" charset="0"/>
                <a:ea typeface="Times New Roman" panose="02020603050405020304" pitchFamily="18" charset="0"/>
                <a:cs typeface="Calibri" panose="020F0502020204030204" pitchFamily="34" charset="0"/>
              </a:rPr>
              <a:t>GSA Resources</a:t>
            </a:r>
          </a:p>
          <a:p>
            <a:pPr marL="804863" lvl="1" indent="-457200" fontAlgn="ctr">
              <a:spcBef>
                <a:spcPts val="0"/>
              </a:spcBef>
              <a:buSzPct val="100000"/>
              <a:buFont typeface="+mj-lt"/>
              <a:buAutoNum type="alphaLcPeriod"/>
            </a:pPr>
            <a:r>
              <a:rPr lang="en-US" sz="2400" kern="0" dirty="0">
                <a:effectLst/>
                <a:latin typeface="Calibri" panose="020F0502020204030204" pitchFamily="34" charset="0"/>
                <a:ea typeface="Times New Roman" panose="02020603050405020304" pitchFamily="18" charset="0"/>
                <a:cs typeface="Calibri" panose="020F0502020204030204" pitchFamily="34" charset="0"/>
              </a:rPr>
              <a:t>Annual Deficits</a:t>
            </a:r>
          </a:p>
          <a:p>
            <a:pPr marL="598494" indent="-457200" fontAlgn="ctr">
              <a:spcBef>
                <a:spcPts val="0"/>
              </a:spcBef>
              <a:buSzPct val="100000"/>
              <a:buFont typeface="+mj-lt"/>
              <a:buAutoNum type="arabicPeriod"/>
            </a:pPr>
            <a:r>
              <a:rPr lang="en-US" sz="2400" dirty="0">
                <a:latin typeface="Calibri" panose="020F0502020204030204" pitchFamily="34" charset="0"/>
                <a:ea typeface="Times New Roman" panose="02020603050405020304" pitchFamily="18" charset="0"/>
                <a:cs typeface="Calibri" panose="020F0502020204030204" pitchFamily="34" charset="0"/>
              </a:rPr>
              <a:t>Address key questions</a:t>
            </a:r>
          </a:p>
          <a:p>
            <a:pPr marL="804863" lvl="1" indent="-457200" fontAlgn="ctr">
              <a:spcBef>
                <a:spcPts val="0"/>
              </a:spcBef>
              <a:buSzPct val="100000"/>
              <a:buFont typeface="+mj-lt"/>
              <a:buAutoNum type="alphaLcPeriod"/>
            </a:pPr>
            <a:r>
              <a:rPr lang="en-US" sz="2400" dirty="0">
                <a:latin typeface="Calibri" panose="020F0502020204030204" pitchFamily="34" charset="0"/>
                <a:cs typeface="Calibri" panose="020F0502020204030204" pitchFamily="34" charset="0"/>
              </a:rPr>
              <a:t>Water course gains and losses</a:t>
            </a:r>
          </a:p>
          <a:p>
            <a:pPr marL="804863" lvl="1" indent="-457200" fontAlgn="ctr">
              <a:spcBef>
                <a:spcPts val="0"/>
              </a:spcBef>
              <a:buSzPct val="100000"/>
              <a:buFont typeface="+mj-lt"/>
              <a:buAutoNum type="alphaLcPeriod"/>
            </a:pPr>
            <a:r>
              <a:rPr lang="en-US" sz="2400" dirty="0">
                <a:latin typeface="Calibri" panose="020F0502020204030204" pitchFamily="34" charset="0"/>
                <a:cs typeface="Calibri" panose="020F0502020204030204" pitchFamily="34" charset="0"/>
              </a:rPr>
              <a:t>Deep percolation</a:t>
            </a:r>
          </a:p>
          <a:p>
            <a:pPr marL="804863" lvl="1" indent="-457200" fontAlgn="ctr">
              <a:spcBef>
                <a:spcPts val="0"/>
              </a:spcBef>
              <a:buSzPct val="100000"/>
              <a:buFont typeface="+mj-lt"/>
              <a:buAutoNum type="alphaLcPeriod"/>
            </a:pPr>
            <a:r>
              <a:rPr lang="en-US" sz="2400" dirty="0">
                <a:latin typeface="Calibri" panose="020F0502020204030204" pitchFamily="34" charset="0"/>
                <a:cs typeface="Calibri" panose="020F0502020204030204" pitchFamily="34" charset="0"/>
              </a:rPr>
              <a:t>Canal seepage</a:t>
            </a:r>
          </a:p>
          <a:p>
            <a:pPr marL="804863" lvl="1" indent="-457200" fontAlgn="ctr">
              <a:spcBef>
                <a:spcPts val="0"/>
              </a:spcBef>
              <a:buSzPct val="100000"/>
              <a:buFont typeface="+mj-lt"/>
              <a:buAutoNum type="alphaLcPeriod"/>
            </a:pPr>
            <a:r>
              <a:rPr lang="en-US" sz="2400" dirty="0">
                <a:latin typeface="Calibri" panose="020F0502020204030204" pitchFamily="34" charset="0"/>
                <a:cs typeface="Calibri" panose="020F0502020204030204" pitchFamily="34" charset="0"/>
              </a:rPr>
              <a:t>Carry over credits</a:t>
            </a:r>
          </a:p>
          <a:p>
            <a:pPr marL="804863" lvl="1" indent="-457200" fontAlgn="ctr">
              <a:spcBef>
                <a:spcPts val="0"/>
              </a:spcBef>
              <a:buSzPct val="100000"/>
              <a:buFont typeface="+mj-lt"/>
              <a:buAutoNum type="alphaLcPeriod"/>
            </a:pPr>
            <a:r>
              <a:rPr lang="en-US" sz="2400" dirty="0">
                <a:latin typeface="Calibri" panose="020F0502020204030204" pitchFamily="34" charset="0"/>
                <a:cs typeface="Calibri" panose="020F0502020204030204" pitchFamily="34" charset="0"/>
              </a:rPr>
              <a:t>Boundary flows</a:t>
            </a:r>
          </a:p>
          <a:p>
            <a:pPr marL="598494" indent="-457200" fontAlgn="ctr">
              <a:spcBef>
                <a:spcPts val="0"/>
              </a:spcBef>
              <a:buSzPct val="100000"/>
              <a:buFont typeface="+mj-lt"/>
              <a:buAutoNum type="arabicPeriod"/>
            </a:pPr>
            <a:r>
              <a:rPr lang="en-US" sz="2400" dirty="0">
                <a:latin typeface="Calibri" panose="020F0502020204030204" pitchFamily="34" charset="0"/>
                <a:cs typeface="Calibri" panose="020F0502020204030204" pitchFamily="34" charset="0"/>
              </a:rPr>
              <a:t>2nd Meeting  7/26</a:t>
            </a:r>
          </a:p>
          <a:p>
            <a:pPr marL="804863" lvl="1" indent="-457200" fontAlgn="ctr">
              <a:spcBef>
                <a:spcPts val="0"/>
              </a:spcBef>
              <a:buSzPct val="100000"/>
              <a:buFont typeface="+mj-lt"/>
              <a:buAutoNum type="alphaLcPeriod"/>
            </a:pPr>
            <a:endParaRPr lang="en-US"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2964694-5CA1-8D06-3088-E17D2EF4EBCD}"/>
              </a:ext>
            </a:extLst>
          </p:cNvPr>
          <p:cNvSpPr txBox="1"/>
          <p:nvPr/>
        </p:nvSpPr>
        <p:spPr>
          <a:xfrm>
            <a:off x="154141" y="6176247"/>
            <a:ext cx="1583895"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Item A.2</a:t>
            </a:r>
          </a:p>
        </p:txBody>
      </p:sp>
    </p:spTree>
    <p:extLst>
      <p:ext uri="{BB962C8B-B14F-4D97-AF65-F5344CB8AC3E}">
        <p14:creationId xmlns:p14="http://schemas.microsoft.com/office/powerpoint/2010/main" val="244218493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AB1A-8D4C-D840-EC2A-65B6AE01488B}"/>
              </a:ext>
            </a:extLst>
          </p:cNvPr>
          <p:cNvSpPr>
            <a:spLocks noGrp="1"/>
          </p:cNvSpPr>
          <p:nvPr>
            <p:ph type="title"/>
          </p:nvPr>
        </p:nvSpPr>
        <p:spPr>
          <a:xfrm>
            <a:off x="2875878" y="111303"/>
            <a:ext cx="8882098" cy="691793"/>
          </a:xfrm>
        </p:spPr>
        <p:txBody>
          <a:bodyPr/>
          <a:lstStyle/>
          <a:p>
            <a:r>
              <a:rPr lang="en-US" sz="3600" dirty="0">
                <a:effectLst/>
                <a:latin typeface="Calibri" panose="020F0502020204030204" pitchFamily="34" charset="0"/>
                <a:ea typeface="Times New Roman" panose="02020603050405020304" pitchFamily="18" charset="0"/>
                <a:cs typeface="Calibri" panose="020F0502020204030204" pitchFamily="34" charset="0"/>
              </a:rPr>
              <a:t>Community Outreach and Engagement Plan</a:t>
            </a:r>
            <a:endParaRPr lang="en-US" sz="8000" dirty="0"/>
          </a:p>
        </p:txBody>
      </p:sp>
      <p:graphicFrame>
        <p:nvGraphicFramePr>
          <p:cNvPr id="6" name="Content Placeholder 5">
            <a:extLst>
              <a:ext uri="{FF2B5EF4-FFF2-40B4-BE49-F238E27FC236}">
                <a16:creationId xmlns:a16="http://schemas.microsoft.com/office/drawing/2014/main" id="{D18E0383-187F-FBA0-FD6B-1BFB7F37C587}"/>
              </a:ext>
            </a:extLst>
          </p:cNvPr>
          <p:cNvGraphicFramePr>
            <a:graphicFrameLocks noGrp="1"/>
          </p:cNvGraphicFramePr>
          <p:nvPr>
            <p:ph sz="quarter" idx="10"/>
            <p:extLst>
              <p:ext uri="{D42A27DB-BD31-4B8C-83A1-F6EECF244321}">
                <p14:modId xmlns:p14="http://schemas.microsoft.com/office/powerpoint/2010/main" val="3554275354"/>
              </p:ext>
            </p:extLst>
          </p:nvPr>
        </p:nvGraphicFramePr>
        <p:xfrm>
          <a:off x="2016273" y="0"/>
          <a:ext cx="10175727" cy="6691883"/>
        </p:xfrm>
        <a:graphic>
          <a:graphicData uri="http://schemas.openxmlformats.org/drawingml/2006/table">
            <a:tbl>
              <a:tblPr firstRow="1" firstCol="1" bandRow="1">
                <a:tableStyleId>{5C22544A-7EE6-4342-B048-85BDC9FD1C3A}</a:tableStyleId>
              </a:tblPr>
              <a:tblGrid>
                <a:gridCol w="1866473">
                  <a:extLst>
                    <a:ext uri="{9D8B030D-6E8A-4147-A177-3AD203B41FA5}">
                      <a16:colId xmlns:a16="http://schemas.microsoft.com/office/drawing/2014/main" val="3124491522"/>
                    </a:ext>
                  </a:extLst>
                </a:gridCol>
                <a:gridCol w="1589957">
                  <a:extLst>
                    <a:ext uri="{9D8B030D-6E8A-4147-A177-3AD203B41FA5}">
                      <a16:colId xmlns:a16="http://schemas.microsoft.com/office/drawing/2014/main" val="2352730156"/>
                    </a:ext>
                  </a:extLst>
                </a:gridCol>
                <a:gridCol w="1313442">
                  <a:extLst>
                    <a:ext uri="{9D8B030D-6E8A-4147-A177-3AD203B41FA5}">
                      <a16:colId xmlns:a16="http://schemas.microsoft.com/office/drawing/2014/main" val="750972389"/>
                    </a:ext>
                  </a:extLst>
                </a:gridCol>
                <a:gridCol w="5405855">
                  <a:extLst>
                    <a:ext uri="{9D8B030D-6E8A-4147-A177-3AD203B41FA5}">
                      <a16:colId xmlns:a16="http://schemas.microsoft.com/office/drawing/2014/main" val="3017100525"/>
                    </a:ext>
                  </a:extLst>
                </a:gridCol>
              </a:tblGrid>
              <a:tr h="229117">
                <a:tc gridSpan="4">
                  <a:txBody>
                    <a:bodyPr/>
                    <a:lstStyle/>
                    <a:p>
                      <a:pPr marL="0" marR="0" algn="ctr">
                        <a:lnSpc>
                          <a:spcPct val="107000"/>
                        </a:lnSpc>
                        <a:spcBef>
                          <a:spcPts val="600"/>
                        </a:spcBef>
                        <a:spcAft>
                          <a:spcPts val="600"/>
                        </a:spcAft>
                      </a:pPr>
                      <a:r>
                        <a:rPr lang="en-US" sz="1600" dirty="0">
                          <a:effectLst/>
                        </a:rPr>
                        <a:t>C&amp;E Plan Finalization Schedule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2853049"/>
                  </a:ext>
                </a:extLst>
              </a:tr>
              <a:tr h="466269">
                <a:tc>
                  <a:txBody>
                    <a:bodyPr/>
                    <a:lstStyle/>
                    <a:p>
                      <a:pPr marL="0" marR="0" algn="ctr">
                        <a:lnSpc>
                          <a:spcPct val="107000"/>
                        </a:lnSpc>
                        <a:spcBef>
                          <a:spcPts val="600"/>
                        </a:spcBef>
                        <a:spcAft>
                          <a:spcPts val="600"/>
                        </a:spcAft>
                      </a:pPr>
                      <a:r>
                        <a:rPr lang="en-US" sz="1600">
                          <a:effectLst/>
                        </a:rPr>
                        <a:t>Item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tc>
                  <a:txBody>
                    <a:bodyPr/>
                    <a:lstStyle/>
                    <a:p>
                      <a:pPr marL="0" marR="0" algn="ctr">
                        <a:lnSpc>
                          <a:spcPct val="107000"/>
                        </a:lnSpc>
                        <a:spcBef>
                          <a:spcPts val="600"/>
                        </a:spcBef>
                        <a:spcAft>
                          <a:spcPts val="600"/>
                        </a:spcAft>
                      </a:pPr>
                      <a:r>
                        <a:rPr lang="en-US" sz="1600">
                          <a:effectLst/>
                        </a:rPr>
                        <a:t>Date Start-Date End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tc>
                  <a:txBody>
                    <a:bodyPr/>
                    <a:lstStyle/>
                    <a:p>
                      <a:pPr marL="0" marR="0" algn="ctr">
                        <a:lnSpc>
                          <a:spcPct val="107000"/>
                        </a:lnSpc>
                        <a:spcBef>
                          <a:spcPts val="600"/>
                        </a:spcBef>
                        <a:spcAft>
                          <a:spcPts val="600"/>
                        </a:spcAft>
                      </a:pPr>
                      <a:r>
                        <a:rPr lang="en-US" sz="1600">
                          <a:effectLst/>
                        </a:rPr>
                        <a:t>Responsible Party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tc>
                  <a:txBody>
                    <a:bodyPr/>
                    <a:lstStyle/>
                    <a:p>
                      <a:pPr marL="0" marR="0" algn="ctr">
                        <a:lnSpc>
                          <a:spcPct val="107000"/>
                        </a:lnSpc>
                        <a:spcBef>
                          <a:spcPts val="600"/>
                        </a:spcBef>
                        <a:spcAft>
                          <a:spcPts val="600"/>
                        </a:spcAft>
                      </a:pPr>
                      <a:r>
                        <a:rPr lang="en-US" sz="1600" dirty="0">
                          <a:effectLst/>
                        </a:rPr>
                        <a:t>Notes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extLst>
                  <a:ext uri="{0D108BD9-81ED-4DB2-BD59-A6C34878D82A}">
                    <a16:rowId xmlns:a16="http://schemas.microsoft.com/office/drawing/2014/main" val="547164935"/>
                  </a:ext>
                </a:extLst>
              </a:tr>
              <a:tr h="2300002">
                <a:tc>
                  <a:txBody>
                    <a:bodyPr/>
                    <a:lstStyle/>
                    <a:p>
                      <a:pPr marL="0" marR="0" algn="ctr">
                        <a:lnSpc>
                          <a:spcPct val="107000"/>
                        </a:lnSpc>
                        <a:spcBef>
                          <a:spcPts val="600"/>
                        </a:spcBef>
                        <a:spcAft>
                          <a:spcPts val="600"/>
                        </a:spcAft>
                      </a:pPr>
                      <a:r>
                        <a:rPr lang="en-US" sz="1600">
                          <a:effectLst/>
                        </a:rPr>
                        <a:t>C&amp;E Plan Update Appendices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tc>
                  <a:txBody>
                    <a:bodyPr/>
                    <a:lstStyle/>
                    <a:p>
                      <a:pPr marL="0" marR="0" algn="ctr">
                        <a:lnSpc>
                          <a:spcPct val="107000"/>
                        </a:lnSpc>
                        <a:spcBef>
                          <a:spcPts val="600"/>
                        </a:spcBef>
                        <a:spcAft>
                          <a:spcPts val="600"/>
                        </a:spcAft>
                      </a:pPr>
                      <a:r>
                        <a:rPr lang="en-US" sz="1600">
                          <a:effectLst/>
                        </a:rPr>
                        <a:t>7/12/23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tc>
                  <a:txBody>
                    <a:bodyPr/>
                    <a:lstStyle/>
                    <a:p>
                      <a:pPr marL="0" marR="0" algn="ctr">
                        <a:lnSpc>
                          <a:spcPct val="107000"/>
                        </a:lnSpc>
                        <a:spcBef>
                          <a:spcPts val="600"/>
                        </a:spcBef>
                        <a:spcAft>
                          <a:spcPts val="600"/>
                        </a:spcAft>
                      </a:pPr>
                      <a:r>
                        <a:rPr lang="en-US" sz="1600" dirty="0">
                          <a:effectLst/>
                        </a:rPr>
                        <a:t>Stantec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tc>
                  <a:txBody>
                    <a:bodyPr/>
                    <a:lstStyle/>
                    <a:p>
                      <a:pPr marL="342900" marR="0" lvl="0" indent="-342900" algn="l">
                        <a:lnSpc>
                          <a:spcPct val="100000"/>
                        </a:lnSpc>
                        <a:spcBef>
                          <a:spcPts val="0"/>
                        </a:spcBef>
                        <a:spcAft>
                          <a:spcPts val="0"/>
                        </a:spcAft>
                        <a:buFont typeface="Symbol" panose="05050102010706020507" pitchFamily="18" charset="2"/>
                        <a:buChar char=""/>
                      </a:pPr>
                      <a:r>
                        <a:rPr lang="en-US" sz="1600" dirty="0">
                          <a:effectLst/>
                        </a:rPr>
                        <a:t>Stantec to complete and forward drafts appendices for  review:</a:t>
                      </a:r>
                      <a:endParaRPr lang="en-US" sz="1400" dirty="0">
                        <a:effectLst/>
                      </a:endParaRPr>
                    </a:p>
                    <a:p>
                      <a:pPr marL="627063" marR="0" lvl="1" indent="-285750" algn="l">
                        <a:lnSpc>
                          <a:spcPct val="100000"/>
                        </a:lnSpc>
                        <a:spcBef>
                          <a:spcPts val="0"/>
                        </a:spcBef>
                        <a:spcAft>
                          <a:spcPts val="0"/>
                        </a:spcAft>
                        <a:buFont typeface="Courier New" panose="02070309020205020404" pitchFamily="49" charset="0"/>
                        <a:buChar char="o"/>
                      </a:pPr>
                      <a:r>
                        <a:rPr lang="en-US" sz="1600" dirty="0">
                          <a:effectLst/>
                        </a:rPr>
                        <a:t>Appendix A – GSA Manager Survey Results and Analysis</a:t>
                      </a:r>
                      <a:endParaRPr lang="en-US" sz="1400" dirty="0">
                        <a:effectLst/>
                      </a:endParaRPr>
                    </a:p>
                    <a:p>
                      <a:pPr marL="627063" marR="0" lvl="1" indent="-285750" algn="l">
                        <a:lnSpc>
                          <a:spcPct val="100000"/>
                        </a:lnSpc>
                        <a:spcBef>
                          <a:spcPts val="0"/>
                        </a:spcBef>
                        <a:spcAft>
                          <a:spcPts val="0"/>
                        </a:spcAft>
                        <a:buFont typeface="Courier New" panose="02070309020205020404" pitchFamily="49" charset="0"/>
                        <a:buChar char="o"/>
                      </a:pPr>
                      <a:r>
                        <a:rPr lang="en-US" sz="1600" dirty="0">
                          <a:effectLst/>
                        </a:rPr>
                        <a:t>Appendix B – Interested Persons Survey Results and Analysis</a:t>
                      </a:r>
                      <a:endParaRPr lang="en-US" sz="1400" dirty="0">
                        <a:effectLst/>
                      </a:endParaRPr>
                    </a:p>
                    <a:p>
                      <a:pPr marL="627063" marR="0" lvl="1" indent="-285750" algn="l">
                        <a:lnSpc>
                          <a:spcPct val="100000"/>
                        </a:lnSpc>
                        <a:spcBef>
                          <a:spcPts val="0"/>
                        </a:spcBef>
                        <a:spcAft>
                          <a:spcPts val="0"/>
                        </a:spcAft>
                        <a:buFont typeface="Courier New" panose="02070309020205020404" pitchFamily="49" charset="0"/>
                        <a:buChar char="o"/>
                      </a:pPr>
                      <a:r>
                        <a:rPr lang="en-US" sz="1600" dirty="0">
                          <a:effectLst/>
                        </a:rPr>
                        <a:t>Appendix C – Projects and Management Actions Inventory and Summary</a:t>
                      </a:r>
                      <a:endParaRPr lang="en-US" sz="1400" dirty="0">
                        <a:effectLst/>
                      </a:endParaRPr>
                    </a:p>
                    <a:p>
                      <a:pPr marL="627063" marR="0" lvl="1" indent="-285750" algn="l">
                        <a:lnSpc>
                          <a:spcPct val="100000"/>
                        </a:lnSpc>
                        <a:spcBef>
                          <a:spcPts val="0"/>
                        </a:spcBef>
                        <a:spcAft>
                          <a:spcPts val="0"/>
                        </a:spcAft>
                        <a:buFont typeface="Courier New" panose="02070309020205020404" pitchFamily="49" charset="0"/>
                        <a:buChar char="o"/>
                      </a:pPr>
                      <a:r>
                        <a:rPr lang="en-US" sz="1600" dirty="0">
                          <a:effectLst/>
                        </a:rPr>
                        <a:t>Appendix D – Website Audit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extLst>
                  <a:ext uri="{0D108BD9-81ED-4DB2-BD59-A6C34878D82A}">
                    <a16:rowId xmlns:a16="http://schemas.microsoft.com/office/drawing/2014/main" val="942874946"/>
                  </a:ext>
                </a:extLst>
              </a:tr>
              <a:tr h="470367">
                <a:tc>
                  <a:txBody>
                    <a:bodyPr/>
                    <a:lstStyle/>
                    <a:p>
                      <a:pPr marL="0" marR="0" algn="ctr">
                        <a:lnSpc>
                          <a:spcPct val="107000"/>
                        </a:lnSpc>
                        <a:spcBef>
                          <a:spcPts val="600"/>
                        </a:spcBef>
                        <a:spcAft>
                          <a:spcPts val="600"/>
                        </a:spcAft>
                      </a:pPr>
                      <a:r>
                        <a:rPr lang="en-US" sz="1600">
                          <a:effectLst/>
                        </a:rPr>
                        <a:t>ESJ GWA/GSA Review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tc>
                  <a:txBody>
                    <a:bodyPr/>
                    <a:lstStyle/>
                    <a:p>
                      <a:pPr marL="0" marR="0" algn="ctr">
                        <a:lnSpc>
                          <a:spcPct val="107000"/>
                        </a:lnSpc>
                        <a:spcBef>
                          <a:spcPts val="600"/>
                        </a:spcBef>
                        <a:spcAft>
                          <a:spcPts val="600"/>
                        </a:spcAft>
                      </a:pPr>
                      <a:r>
                        <a:rPr lang="en-US" sz="1600">
                          <a:effectLst/>
                        </a:rPr>
                        <a:t>7/12/23 – 7/25/23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tc>
                  <a:txBody>
                    <a:bodyPr/>
                    <a:lstStyle/>
                    <a:p>
                      <a:pPr marL="0" marR="0" algn="ctr">
                        <a:lnSpc>
                          <a:spcPct val="107000"/>
                        </a:lnSpc>
                        <a:spcBef>
                          <a:spcPts val="600"/>
                        </a:spcBef>
                        <a:spcAft>
                          <a:spcPts val="600"/>
                        </a:spcAft>
                      </a:pPr>
                      <a:r>
                        <a:rPr lang="en-US" sz="1600">
                          <a:effectLst/>
                        </a:rPr>
                        <a:t>ESJ GWA and GSAs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tc>
                  <a:txBody>
                    <a:bodyPr/>
                    <a:lstStyle/>
                    <a:p>
                      <a:pPr marL="342900" marR="0" lvl="0" indent="-342900" algn="l">
                        <a:lnSpc>
                          <a:spcPct val="107000"/>
                        </a:lnSpc>
                        <a:spcBef>
                          <a:spcPts val="600"/>
                        </a:spcBef>
                        <a:spcAft>
                          <a:spcPts val="600"/>
                        </a:spcAft>
                        <a:buFont typeface="Symbol" panose="05050102010706020507" pitchFamily="18" charset="2"/>
                        <a:buChar char=""/>
                      </a:pPr>
                      <a:r>
                        <a:rPr lang="en-US" sz="1600" dirty="0">
                          <a:effectLst/>
                        </a:rPr>
                        <a:t>ESJ GWA and GSAs to review the appendices for the C&amp;E Plan Update.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extLst>
                  <a:ext uri="{0D108BD9-81ED-4DB2-BD59-A6C34878D82A}">
                    <a16:rowId xmlns:a16="http://schemas.microsoft.com/office/drawing/2014/main" val="3178202154"/>
                  </a:ext>
                </a:extLst>
              </a:tr>
              <a:tr h="1381980">
                <a:tc>
                  <a:txBody>
                    <a:bodyPr/>
                    <a:lstStyle/>
                    <a:p>
                      <a:pPr marL="0" marR="0" algn="ctr">
                        <a:lnSpc>
                          <a:spcPct val="107000"/>
                        </a:lnSpc>
                        <a:spcBef>
                          <a:spcPts val="600"/>
                        </a:spcBef>
                        <a:spcAft>
                          <a:spcPts val="600"/>
                        </a:spcAft>
                      </a:pPr>
                      <a:r>
                        <a:rPr lang="en-US" sz="1600" dirty="0">
                          <a:effectLst/>
                        </a:rPr>
                        <a:t>Drafting v2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tc>
                  <a:txBody>
                    <a:bodyPr/>
                    <a:lstStyle/>
                    <a:p>
                      <a:pPr marL="0" marR="0" algn="ctr">
                        <a:lnSpc>
                          <a:spcPct val="107000"/>
                        </a:lnSpc>
                        <a:spcBef>
                          <a:spcPts val="600"/>
                        </a:spcBef>
                        <a:spcAft>
                          <a:spcPts val="600"/>
                        </a:spcAft>
                      </a:pPr>
                      <a:r>
                        <a:rPr lang="en-US" sz="1600">
                          <a:effectLst/>
                        </a:rPr>
                        <a:t>7/26/23 - 8/4/23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tc>
                  <a:txBody>
                    <a:bodyPr/>
                    <a:lstStyle/>
                    <a:p>
                      <a:pPr marL="0" marR="0" algn="ctr">
                        <a:lnSpc>
                          <a:spcPct val="107000"/>
                        </a:lnSpc>
                        <a:spcBef>
                          <a:spcPts val="600"/>
                        </a:spcBef>
                        <a:spcAft>
                          <a:spcPts val="600"/>
                        </a:spcAft>
                      </a:pPr>
                      <a:r>
                        <a:rPr lang="en-US" sz="1600">
                          <a:effectLst/>
                        </a:rPr>
                        <a:t>Stantec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tc>
                  <a:txBody>
                    <a:bodyPr/>
                    <a:lstStyle/>
                    <a:p>
                      <a:pPr marL="342900" marR="0" lvl="0" indent="-342900" algn="l" defTabSz="412740" latinLnBrk="0">
                        <a:lnSpc>
                          <a:spcPct val="100000"/>
                        </a:lnSpc>
                        <a:spcBef>
                          <a:spcPts val="0"/>
                        </a:spcBef>
                        <a:spcAft>
                          <a:spcPts val="0"/>
                        </a:spcAft>
                        <a:buClrTx/>
                        <a:buSzTx/>
                        <a:buFont typeface="Symbol" panose="05050102010706020507" pitchFamily="18" charset="2"/>
                        <a:buChar char=""/>
                        <a:tabLst/>
                      </a:pPr>
                      <a:r>
                        <a:rPr lang="en-US" sz="1600" b="0" i="0" u="none" strike="noStrike" cap="none" spc="0" baseline="0" dirty="0">
                          <a:ln>
                            <a:noFill/>
                          </a:ln>
                          <a:solidFill>
                            <a:schemeClr val="dk1"/>
                          </a:solidFill>
                          <a:effectLst/>
                          <a:uFillTx/>
                          <a:latin typeface="+mn-lt"/>
                          <a:ea typeface="+mn-ea"/>
                          <a:cs typeface="+mn-cs"/>
                          <a:sym typeface="Helvetica Neue Light"/>
                        </a:rPr>
                        <a:t>Stantec to draft v2 of the appendices for the C&amp;E Plan Update inclusive of comments and edits from the EJS GWA and GSAs</a:t>
                      </a:r>
                    </a:p>
                    <a:p>
                      <a:pPr marL="342900" marR="0" lvl="0" indent="-342900" algn="l" defTabSz="412740" latinLnBrk="0">
                        <a:lnSpc>
                          <a:spcPct val="100000"/>
                        </a:lnSpc>
                        <a:spcBef>
                          <a:spcPts val="0"/>
                        </a:spcBef>
                        <a:spcAft>
                          <a:spcPts val="0"/>
                        </a:spcAft>
                        <a:buClrTx/>
                        <a:buSzTx/>
                        <a:buFont typeface="Symbol" panose="05050102010706020507" pitchFamily="18" charset="2"/>
                        <a:buChar char=""/>
                        <a:tabLst/>
                      </a:pPr>
                      <a:r>
                        <a:rPr lang="en-US" sz="1600" b="0" i="0" u="none" strike="noStrike" cap="none" spc="0" baseline="0" dirty="0">
                          <a:ln>
                            <a:noFill/>
                          </a:ln>
                          <a:solidFill>
                            <a:schemeClr val="dk1"/>
                          </a:solidFill>
                          <a:effectLst/>
                          <a:uFillTx/>
                          <a:latin typeface="+mn-lt"/>
                          <a:ea typeface="+mn-ea"/>
                          <a:cs typeface="+mn-cs"/>
                          <a:sym typeface="Helvetica Neue Light"/>
                        </a:rPr>
                        <a:t>Drafting of the main C&amp;E Plan Update document (v1) will already be underway at this time.</a:t>
                      </a:r>
                    </a:p>
                  </a:txBody>
                  <a:tcPr marL="66680" marR="66680" marT="0" marB="0" anchor="ctr"/>
                </a:tc>
                <a:extLst>
                  <a:ext uri="{0D108BD9-81ED-4DB2-BD59-A6C34878D82A}">
                    <a16:rowId xmlns:a16="http://schemas.microsoft.com/office/drawing/2014/main" val="166763473"/>
                  </a:ext>
                </a:extLst>
              </a:tr>
              <a:tr h="899481">
                <a:tc>
                  <a:txBody>
                    <a:bodyPr/>
                    <a:lstStyle/>
                    <a:p>
                      <a:pPr marL="0" marR="0" algn="ctr">
                        <a:lnSpc>
                          <a:spcPct val="107000"/>
                        </a:lnSpc>
                        <a:spcBef>
                          <a:spcPts val="600"/>
                        </a:spcBef>
                        <a:spcAft>
                          <a:spcPts val="600"/>
                        </a:spcAft>
                      </a:pPr>
                      <a:r>
                        <a:rPr lang="en-US" sz="1600" dirty="0">
                          <a:effectLst/>
                        </a:rPr>
                        <a:t>Draft C&amp;E Plan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tc>
                  <a:txBody>
                    <a:bodyPr/>
                    <a:lstStyle/>
                    <a:p>
                      <a:pPr marL="0" marR="0" algn="ctr">
                        <a:lnSpc>
                          <a:spcPct val="107000"/>
                        </a:lnSpc>
                        <a:spcBef>
                          <a:spcPts val="600"/>
                        </a:spcBef>
                        <a:spcAft>
                          <a:spcPts val="600"/>
                        </a:spcAft>
                      </a:pPr>
                      <a:r>
                        <a:rPr lang="en-US" sz="1600">
                          <a:effectLst/>
                        </a:rPr>
                        <a:t>8/7/23 – 8/18/23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tc>
                  <a:txBody>
                    <a:bodyPr/>
                    <a:lstStyle/>
                    <a:p>
                      <a:pPr marL="0" marR="0" algn="ctr">
                        <a:lnSpc>
                          <a:spcPct val="107000"/>
                        </a:lnSpc>
                        <a:spcBef>
                          <a:spcPts val="600"/>
                        </a:spcBef>
                        <a:spcAft>
                          <a:spcPts val="600"/>
                        </a:spcAft>
                      </a:pPr>
                      <a:r>
                        <a:rPr lang="en-US" sz="1600">
                          <a:effectLst/>
                        </a:rPr>
                        <a:t>ESJ GWA and GSAs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tc>
                  <a:txBody>
                    <a:bodyPr/>
                    <a:lstStyle/>
                    <a:p>
                      <a:pPr marL="342900" marR="0" lvl="0" indent="-342900" algn="l" defTabSz="412740" latinLnBrk="0">
                        <a:lnSpc>
                          <a:spcPct val="100000"/>
                        </a:lnSpc>
                        <a:spcBef>
                          <a:spcPts val="0"/>
                        </a:spcBef>
                        <a:spcAft>
                          <a:spcPts val="0"/>
                        </a:spcAft>
                        <a:buClrTx/>
                        <a:buSzTx/>
                        <a:buFont typeface="Symbol" panose="05050102010706020507" pitchFamily="18" charset="2"/>
                        <a:buChar char=""/>
                        <a:tabLst/>
                      </a:pPr>
                      <a:r>
                        <a:rPr lang="en-US" sz="1600" b="0" i="0" u="none" strike="noStrike" cap="none" spc="0" baseline="0" dirty="0">
                          <a:ln>
                            <a:noFill/>
                          </a:ln>
                          <a:solidFill>
                            <a:schemeClr val="dk1"/>
                          </a:solidFill>
                          <a:effectLst/>
                          <a:uFillTx/>
                          <a:latin typeface="+mn-lt"/>
                          <a:ea typeface="+mn-ea"/>
                          <a:cs typeface="+mn-cs"/>
                          <a:sym typeface="Helvetica Neue Light"/>
                        </a:rPr>
                        <a:t>PM and GSA Managers to review, edit, and provide comments on draft v1 of the C&amp;E Plan plus its updated appendices and return the edited copy to Stantec.</a:t>
                      </a:r>
                    </a:p>
                  </a:txBody>
                  <a:tcPr marL="66680" marR="66680" marT="0" marB="0" anchor="ctr"/>
                </a:tc>
                <a:extLst>
                  <a:ext uri="{0D108BD9-81ED-4DB2-BD59-A6C34878D82A}">
                    <a16:rowId xmlns:a16="http://schemas.microsoft.com/office/drawing/2014/main" val="1690046577"/>
                  </a:ext>
                </a:extLst>
              </a:tr>
              <a:tr h="711616">
                <a:tc>
                  <a:txBody>
                    <a:bodyPr/>
                    <a:lstStyle/>
                    <a:p>
                      <a:pPr marL="0" marR="0" algn="ctr">
                        <a:lnSpc>
                          <a:spcPct val="107000"/>
                        </a:lnSpc>
                        <a:spcBef>
                          <a:spcPts val="600"/>
                        </a:spcBef>
                        <a:spcAft>
                          <a:spcPts val="600"/>
                        </a:spcAft>
                      </a:pPr>
                      <a:r>
                        <a:rPr lang="en-US" sz="1600" dirty="0">
                          <a:effectLst/>
                        </a:rPr>
                        <a:t>Final C&amp;E Plan (+ Appendices)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tc>
                  <a:txBody>
                    <a:bodyPr/>
                    <a:lstStyle/>
                    <a:p>
                      <a:pPr marL="0" marR="0" algn="ctr">
                        <a:lnSpc>
                          <a:spcPct val="107000"/>
                        </a:lnSpc>
                        <a:spcBef>
                          <a:spcPts val="600"/>
                        </a:spcBef>
                        <a:spcAft>
                          <a:spcPts val="600"/>
                        </a:spcAft>
                      </a:pPr>
                      <a:r>
                        <a:rPr lang="en-US" sz="1600">
                          <a:effectLst/>
                        </a:rPr>
                        <a:t>8/28/23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tc>
                  <a:txBody>
                    <a:bodyPr/>
                    <a:lstStyle/>
                    <a:p>
                      <a:pPr marL="0" marR="0" algn="ctr">
                        <a:lnSpc>
                          <a:spcPct val="107000"/>
                        </a:lnSpc>
                        <a:spcBef>
                          <a:spcPts val="600"/>
                        </a:spcBef>
                        <a:spcAft>
                          <a:spcPts val="600"/>
                        </a:spcAft>
                      </a:pPr>
                      <a:r>
                        <a:rPr lang="en-US" sz="1600">
                          <a:effectLst/>
                        </a:rPr>
                        <a:t>Stantec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tc>
                  <a:txBody>
                    <a:bodyPr/>
                    <a:lstStyle/>
                    <a:p>
                      <a:pPr marL="342900" marR="0" lvl="0" indent="-342900" algn="l">
                        <a:lnSpc>
                          <a:spcPct val="107000"/>
                        </a:lnSpc>
                        <a:spcBef>
                          <a:spcPts val="0"/>
                        </a:spcBef>
                        <a:spcAft>
                          <a:spcPts val="0"/>
                        </a:spcAft>
                        <a:buFont typeface="Symbol" panose="05050102010706020507" pitchFamily="18" charset="2"/>
                        <a:buChar char=""/>
                      </a:pPr>
                      <a:r>
                        <a:rPr lang="en-US" sz="1600" dirty="0">
                          <a:effectLst/>
                        </a:rPr>
                        <a:t>Stantec to forward finalized Word and PDF copies of the C&amp;E Plan Update plus its appendices to ESJ GWA and GSAs.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680" marR="66680" marT="0" marB="0" anchor="ctr"/>
                </a:tc>
                <a:extLst>
                  <a:ext uri="{0D108BD9-81ED-4DB2-BD59-A6C34878D82A}">
                    <a16:rowId xmlns:a16="http://schemas.microsoft.com/office/drawing/2014/main" val="3851025705"/>
                  </a:ext>
                </a:extLst>
              </a:tr>
            </a:tbl>
          </a:graphicData>
        </a:graphic>
      </p:graphicFrame>
      <p:sp>
        <p:nvSpPr>
          <p:cNvPr id="7" name="Rectangle 1">
            <a:extLst>
              <a:ext uri="{FF2B5EF4-FFF2-40B4-BE49-F238E27FC236}">
                <a16:creationId xmlns:a16="http://schemas.microsoft.com/office/drawing/2014/main" id="{D2EA4005-3899-1329-DB95-FD59390A637D}"/>
              </a:ext>
            </a:extLst>
          </p:cNvPr>
          <p:cNvSpPr>
            <a:spLocks noChangeArrowheads="1"/>
          </p:cNvSpPr>
          <p:nvPr/>
        </p:nvSpPr>
        <p:spPr bwMode="auto">
          <a:xfrm>
            <a:off x="-157828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7875FB35-F95F-46F5-D80D-E2111F091EBF}"/>
              </a:ext>
            </a:extLst>
          </p:cNvPr>
          <p:cNvSpPr txBox="1"/>
          <p:nvPr/>
        </p:nvSpPr>
        <p:spPr>
          <a:xfrm>
            <a:off x="154141" y="6176247"/>
            <a:ext cx="1583895"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Item A.3</a:t>
            </a:r>
          </a:p>
        </p:txBody>
      </p:sp>
    </p:spTree>
    <p:extLst>
      <p:ext uri="{BB962C8B-B14F-4D97-AF65-F5344CB8AC3E}">
        <p14:creationId xmlns:p14="http://schemas.microsoft.com/office/powerpoint/2010/main" val="344692897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77A1F-3FA2-0516-6AE0-F719A918C7A5}"/>
              </a:ext>
            </a:extLst>
          </p:cNvPr>
          <p:cNvSpPr>
            <a:spLocks noGrp="1"/>
          </p:cNvSpPr>
          <p:nvPr>
            <p:ph type="title"/>
          </p:nvPr>
        </p:nvSpPr>
        <p:spPr>
          <a:xfrm>
            <a:off x="2985764" y="-116136"/>
            <a:ext cx="8882098" cy="1143000"/>
          </a:xfrm>
        </p:spPr>
        <p:txBody>
          <a:bodyPr/>
          <a:lstStyle/>
          <a:p>
            <a:r>
              <a:rPr lang="en-US" sz="4000" b="0" dirty="0"/>
              <a:t>Budget and GSA Cost Distribution</a:t>
            </a:r>
            <a:endParaRPr lang="en-US" sz="4000" dirty="0"/>
          </a:p>
        </p:txBody>
      </p:sp>
      <p:pic>
        <p:nvPicPr>
          <p:cNvPr id="6" name="Content Placeholder 5">
            <a:extLst>
              <a:ext uri="{FF2B5EF4-FFF2-40B4-BE49-F238E27FC236}">
                <a16:creationId xmlns:a16="http://schemas.microsoft.com/office/drawing/2014/main" id="{B3E9E345-6AB3-D435-6332-651973E18760}"/>
              </a:ext>
            </a:extLst>
          </p:cNvPr>
          <p:cNvPicPr>
            <a:picLocks noGrp="1" noChangeAspect="1"/>
          </p:cNvPicPr>
          <p:nvPr>
            <p:ph sz="quarter" idx="10"/>
          </p:nvPr>
        </p:nvPicPr>
        <p:blipFill>
          <a:blip r:embed="rId2"/>
          <a:stretch>
            <a:fillRect/>
          </a:stretch>
        </p:blipFill>
        <p:spPr>
          <a:xfrm>
            <a:off x="160317" y="713984"/>
            <a:ext cx="12049936" cy="6131761"/>
          </a:xfrm>
        </p:spPr>
      </p:pic>
      <p:sp>
        <p:nvSpPr>
          <p:cNvPr id="4" name="TextBox 3">
            <a:extLst>
              <a:ext uri="{FF2B5EF4-FFF2-40B4-BE49-F238E27FC236}">
                <a16:creationId xmlns:a16="http://schemas.microsoft.com/office/drawing/2014/main" id="{FD0C8404-7E9E-AA68-6892-73B0244DD90B}"/>
              </a:ext>
            </a:extLst>
          </p:cNvPr>
          <p:cNvSpPr txBox="1"/>
          <p:nvPr/>
        </p:nvSpPr>
        <p:spPr>
          <a:xfrm>
            <a:off x="160317" y="6496932"/>
            <a:ext cx="89486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000000"/>
                </a:solidFill>
                <a:effectLst/>
                <a:uFillTx/>
                <a:latin typeface="Helvetica Neue"/>
                <a:ea typeface="Helvetica Neue"/>
                <a:cs typeface="Helvetica Neue"/>
                <a:sym typeface="Helvetica Neue"/>
              </a:rPr>
              <a:t>Item A.4</a:t>
            </a:r>
          </a:p>
        </p:txBody>
      </p:sp>
    </p:spTree>
    <p:extLst>
      <p:ext uri="{BB962C8B-B14F-4D97-AF65-F5344CB8AC3E}">
        <p14:creationId xmlns:p14="http://schemas.microsoft.com/office/powerpoint/2010/main" val="3365351906"/>
      </p:ext>
    </p:extLst>
  </p:cSld>
  <p:clrMapOvr>
    <a:masterClrMapping/>
  </p:clrMapOvr>
  <p:transition spd="med"/>
</p:sld>
</file>

<file path=ppt/theme/theme1.xml><?xml version="1.0" encoding="utf-8"?>
<a:theme xmlns:a="http://schemas.openxmlformats.org/drawingml/2006/main" name="MainMaster">
  <a:themeElements>
    <a:clrScheme name="ESJGWA">
      <a:dk1>
        <a:srgbClr val="000000"/>
      </a:dk1>
      <a:lt1>
        <a:srgbClr val="FFFFFF"/>
      </a:lt1>
      <a:dk2>
        <a:srgbClr val="5E5E5E"/>
      </a:dk2>
      <a:lt2>
        <a:srgbClr val="D5D5D5"/>
      </a:lt2>
      <a:accent1>
        <a:srgbClr val="0D70B3"/>
      </a:accent1>
      <a:accent2>
        <a:srgbClr val="42AAF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Narrow"/>
        <a:ea typeface="Arial Narrow"/>
        <a:cs typeface="Arial Narrow"/>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8E8FC7D68D8418BA2571963E40B16" ma:contentTypeVersion="13" ma:contentTypeDescription="Create a new document." ma:contentTypeScope="" ma:versionID="59166bfacd86c8b29b3663706eee5d44">
  <xsd:schema xmlns:xsd="http://www.w3.org/2001/XMLSchema" xmlns:xs="http://www.w3.org/2001/XMLSchema" xmlns:p="http://schemas.microsoft.com/office/2006/metadata/properties" xmlns:ns3="18b55189-5739-4778-b37e-d227db8e0272" xmlns:ns4="61f3af6e-181c-4edc-9a9f-8c40f7c569d0" targetNamespace="http://schemas.microsoft.com/office/2006/metadata/properties" ma:root="true" ma:fieldsID="efb790bf84596cad79ec89a19c01899d" ns3:_="" ns4:_="">
    <xsd:import namespace="18b55189-5739-4778-b37e-d227db8e0272"/>
    <xsd:import namespace="61f3af6e-181c-4edc-9a9f-8c40f7c569d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b55189-5739-4778-b37e-d227db8e027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f3af6e-181c-4edc-9a9f-8c40f7c569d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9752DB-E161-4C24-B047-3A81486192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b55189-5739-4778-b37e-d227db8e0272"/>
    <ds:schemaRef ds:uri="61f3af6e-181c-4edc-9a9f-8c40f7c569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CF74D8-C860-49C4-9FE6-F5C1FD16D07E}">
  <ds:schemaRefs>
    <ds:schemaRef ds:uri="http://purl.org/dc/elements/1.1/"/>
    <ds:schemaRef ds:uri="18b55189-5739-4778-b37e-d227db8e0272"/>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terms/"/>
    <ds:schemaRef ds:uri="61f3af6e-181c-4edc-9a9f-8c40f7c569d0"/>
    <ds:schemaRef ds:uri="http://www.w3.org/XML/1998/namespace"/>
    <ds:schemaRef ds:uri="http://purl.org/dc/dcmitype/"/>
  </ds:schemaRefs>
</ds:datastoreItem>
</file>

<file path=customXml/itemProps3.xml><?xml version="1.0" encoding="utf-8"?>
<ds:datastoreItem xmlns:ds="http://schemas.openxmlformats.org/officeDocument/2006/customXml" ds:itemID="{B7AC0A23-2130-468A-AA97-A8F30EAB8C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21148</TotalTime>
  <Words>680</Words>
  <Application>Microsoft Office PowerPoint</Application>
  <PresentationFormat>Widescreen</PresentationFormat>
  <Paragraphs>85</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Arial Narrow</vt:lpstr>
      <vt:lpstr>Calibri</vt:lpstr>
      <vt:lpstr>Courier New</vt:lpstr>
      <vt:lpstr>Helvetica Neue</vt:lpstr>
      <vt:lpstr>Helvetica Neue Medium</vt:lpstr>
      <vt:lpstr>Symbol</vt:lpstr>
      <vt:lpstr>Wingdings</vt:lpstr>
      <vt:lpstr>MainMaster</vt:lpstr>
      <vt:lpstr>ESJ GWA Steering Committee July 12, 2023</vt:lpstr>
      <vt:lpstr>PowerPoint Presentation</vt:lpstr>
      <vt:lpstr>WAF Intent</vt:lpstr>
      <vt:lpstr>What the WAF is not Intended to do….</vt:lpstr>
      <vt:lpstr>WAF Meeting 1</vt:lpstr>
      <vt:lpstr>WAF Meeting 1 (cont.)</vt:lpstr>
      <vt:lpstr>WAF Activity</vt:lpstr>
      <vt:lpstr>Community Outreach and Engagement Plan</vt:lpstr>
      <vt:lpstr>Budget and GSA Cost Distribution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 Kennedy</dc:creator>
  <cp:lastModifiedBy>Zidar, Matt [PW]</cp:lastModifiedBy>
  <cp:revision>179</cp:revision>
  <cp:lastPrinted>2021-08-11T01:08:44Z</cp:lastPrinted>
  <dcterms:created xsi:type="dcterms:W3CDTF">2020-02-07T17:04:32Z</dcterms:created>
  <dcterms:modified xsi:type="dcterms:W3CDTF">2023-07-12T15:13:38Z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0x01010015D8E8FC7D68D8418BA2571963E40B16</vt:lpwstr>
  </property>
</Properties>
</file>